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8" r:id="rId3"/>
    <p:sldId id="259" r:id="rId4"/>
    <p:sldId id="328" r:id="rId5"/>
    <p:sldId id="340" r:id="rId6"/>
    <p:sldId id="343" r:id="rId7"/>
    <p:sldId id="345" r:id="rId8"/>
    <p:sldId id="336" r:id="rId9"/>
    <p:sldId id="337" r:id="rId10"/>
    <p:sldId id="273" r:id="rId11"/>
    <p:sldId id="312" r:id="rId12"/>
    <p:sldId id="279" r:id="rId13"/>
    <p:sldId id="339" r:id="rId14"/>
    <p:sldId id="333" r:id="rId15"/>
    <p:sldId id="334" r:id="rId16"/>
    <p:sldId id="342" r:id="rId17"/>
    <p:sldId id="325" r:id="rId18"/>
    <p:sldId id="297" r:id="rId19"/>
    <p:sldId id="329" r:id="rId20"/>
    <p:sldId id="280" r:id="rId21"/>
    <p:sldId id="294" r:id="rId22"/>
    <p:sldId id="291" r:id="rId23"/>
    <p:sldId id="296" r:id="rId24"/>
    <p:sldId id="295" r:id="rId25"/>
    <p:sldId id="338" r:id="rId26"/>
    <p:sldId id="313" r:id="rId27"/>
    <p:sldId id="315" r:id="rId28"/>
    <p:sldId id="319" r:id="rId29"/>
    <p:sldId id="323" r:id="rId30"/>
    <p:sldId id="320" r:id="rId31"/>
    <p:sldId id="306" r:id="rId32"/>
    <p:sldId id="269" r:id="rId33"/>
    <p:sldId id="30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2F678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EB2417-25F8-4217-8240-B80C7EB3D6BD}" v="1187" dt="2019-05-28T12:41:31.710"/>
    <p1510:client id="{ABF75829-91FC-4ABE-BAD3-A9D4ED61DBD0}" v="555" dt="2019-05-28T14:26:04.088"/>
    <p1510:client id="{F46C0C4D-8C96-4F91-841E-28A96065C444}" v="558" dt="2019-05-28T13:37:42.611"/>
    <p1510:client id="{FFAE5EC3-D1A0-48E9-89DE-EF40F0B6CE96}" v="578" dt="2019-05-27T20:40:19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rélien Visentin" userId="e9b0a18b-60dd-44f6-8059-e46b904cb9f6" providerId="ADAL" clId="{5AF7B4B8-8858-4578-8DAC-1233D8F23080}"/>
    <pc:docChg chg="undo custSel addSld delSld modSld sldOrd">
      <pc:chgData name="Aurélien Visentin" userId="e9b0a18b-60dd-44f6-8059-e46b904cb9f6" providerId="ADAL" clId="{5AF7B4B8-8858-4578-8DAC-1233D8F23080}" dt="2019-05-28T10:08:50.688" v="226" actId="14100"/>
      <pc:docMkLst>
        <pc:docMk/>
      </pc:docMkLst>
      <pc:sldChg chg="addSp delSp modSp">
        <pc:chgData name="Aurélien Visentin" userId="e9b0a18b-60dd-44f6-8059-e46b904cb9f6" providerId="ADAL" clId="{5AF7B4B8-8858-4578-8DAC-1233D8F23080}" dt="2019-05-28T09:58:07.049" v="115" actId="20577"/>
        <pc:sldMkLst>
          <pc:docMk/>
          <pc:sldMk cId="2803839397" sldId="280"/>
        </pc:sldMkLst>
        <pc:spChg chg="mod">
          <ac:chgData name="Aurélien Visentin" userId="e9b0a18b-60dd-44f6-8059-e46b904cb9f6" providerId="ADAL" clId="{5AF7B4B8-8858-4578-8DAC-1233D8F23080}" dt="2019-05-28T09:58:07.049" v="115" actId="20577"/>
          <ac:spMkLst>
            <pc:docMk/>
            <pc:sldMk cId="2803839397" sldId="280"/>
            <ac:spMk id="5" creationId="{4D356095-973C-477C-887F-B880E73234C3}"/>
          </ac:spMkLst>
        </pc:spChg>
        <pc:spChg chg="add mod">
          <ac:chgData name="Aurélien Visentin" userId="e9b0a18b-60dd-44f6-8059-e46b904cb9f6" providerId="ADAL" clId="{5AF7B4B8-8858-4578-8DAC-1233D8F23080}" dt="2019-05-28T09:53:49.793" v="72" actId="20577"/>
          <ac:spMkLst>
            <pc:docMk/>
            <pc:sldMk cId="2803839397" sldId="280"/>
            <ac:spMk id="7" creationId="{4D356095-973C-477C-887F-B880E73234C3}"/>
          </ac:spMkLst>
        </pc:spChg>
        <pc:picChg chg="mod">
          <ac:chgData name="Aurélien Visentin" userId="e9b0a18b-60dd-44f6-8059-e46b904cb9f6" providerId="ADAL" clId="{5AF7B4B8-8858-4578-8DAC-1233D8F23080}" dt="2019-05-28T09:55:44.110" v="86" actId="1076"/>
          <ac:picMkLst>
            <pc:docMk/>
            <pc:sldMk cId="2803839397" sldId="280"/>
            <ac:picMk id="3" creationId="{399DA0B9-6284-4E44-903B-753F31C6D7B3}"/>
          </ac:picMkLst>
        </pc:picChg>
        <pc:picChg chg="add mod">
          <ac:chgData name="Aurélien Visentin" userId="e9b0a18b-60dd-44f6-8059-e46b904cb9f6" providerId="ADAL" clId="{5AF7B4B8-8858-4578-8DAC-1233D8F23080}" dt="2019-05-28T09:47:04.168" v="8" actId="1076"/>
          <ac:picMkLst>
            <pc:docMk/>
            <pc:sldMk cId="2803839397" sldId="280"/>
            <ac:picMk id="4" creationId="{399DA0B9-6284-4E44-903B-753F31C6D7B3}"/>
          </ac:picMkLst>
        </pc:picChg>
        <pc:picChg chg="del">
          <ac:chgData name="Aurélien Visentin" userId="e9b0a18b-60dd-44f6-8059-e46b904cb9f6" providerId="ADAL" clId="{5AF7B4B8-8858-4578-8DAC-1233D8F23080}" dt="2019-05-28T09:55:45.563" v="87" actId="478"/>
          <ac:picMkLst>
            <pc:docMk/>
            <pc:sldMk cId="2803839397" sldId="280"/>
            <ac:picMk id="4" creationId="{E1B8AFCC-9FE8-4748-8957-7DE4BCFD3420}"/>
          </ac:picMkLst>
        </pc:picChg>
        <pc:picChg chg="del">
          <ac:chgData name="Aurélien Visentin" userId="e9b0a18b-60dd-44f6-8059-e46b904cb9f6" providerId="ADAL" clId="{5AF7B4B8-8858-4578-8DAC-1233D8F23080}" dt="2019-05-28T09:55:39.502" v="85" actId="478"/>
          <ac:picMkLst>
            <pc:docMk/>
            <pc:sldMk cId="2803839397" sldId="280"/>
            <ac:picMk id="7" creationId="{868524E8-2BA9-4322-937E-E2292C652FEE}"/>
          </ac:picMkLst>
        </pc:picChg>
      </pc:sldChg>
      <pc:sldChg chg="addSp delSp modSp">
        <pc:chgData name="Aurélien Visentin" userId="e9b0a18b-60dd-44f6-8059-e46b904cb9f6" providerId="ADAL" clId="{5AF7B4B8-8858-4578-8DAC-1233D8F23080}" dt="2019-05-28T09:55:37.111" v="84"/>
        <pc:sldMkLst>
          <pc:docMk/>
          <pc:sldMk cId="3119444202" sldId="291"/>
        </pc:sldMkLst>
        <pc:picChg chg="add">
          <ac:chgData name="Aurélien Visentin" userId="e9b0a18b-60dd-44f6-8059-e46b904cb9f6" providerId="ADAL" clId="{5AF7B4B8-8858-4578-8DAC-1233D8F23080}" dt="2019-05-28T09:55:31.050" v="82"/>
          <ac:picMkLst>
            <pc:docMk/>
            <pc:sldMk cId="3119444202" sldId="291"/>
            <ac:picMk id="5" creationId="{A4169FC0-7B82-43F0-9A3B-1A0A1DF17998}"/>
          </ac:picMkLst>
        </pc:picChg>
        <pc:picChg chg="add">
          <ac:chgData name="Aurélien Visentin" userId="e9b0a18b-60dd-44f6-8059-e46b904cb9f6" providerId="ADAL" clId="{5AF7B4B8-8858-4578-8DAC-1233D8F23080}" dt="2019-05-28T09:55:37.111" v="84"/>
          <ac:picMkLst>
            <pc:docMk/>
            <pc:sldMk cId="3119444202" sldId="291"/>
            <ac:picMk id="6" creationId="{D90B9885-7293-417D-A3A4-DD8905572141}"/>
          </ac:picMkLst>
        </pc:picChg>
        <pc:picChg chg="del mod">
          <ac:chgData name="Aurélien Visentin" userId="e9b0a18b-60dd-44f6-8059-e46b904cb9f6" providerId="ADAL" clId="{5AF7B4B8-8858-4578-8DAC-1233D8F23080}" dt="2019-05-28T09:55:06.087" v="81" actId="478"/>
          <ac:picMkLst>
            <pc:docMk/>
            <pc:sldMk cId="3119444202" sldId="291"/>
            <ac:picMk id="10" creationId="{304CC0B9-371E-42B5-AF1D-9DDB9D59BFDB}"/>
          </ac:picMkLst>
        </pc:picChg>
        <pc:picChg chg="del">
          <ac:chgData name="Aurélien Visentin" userId="e9b0a18b-60dd-44f6-8059-e46b904cb9f6" providerId="ADAL" clId="{5AF7B4B8-8858-4578-8DAC-1233D8F23080}" dt="2019-05-28T09:55:05.432" v="79" actId="478"/>
          <ac:picMkLst>
            <pc:docMk/>
            <pc:sldMk cId="3119444202" sldId="291"/>
            <ac:picMk id="12" creationId="{3118926B-49B6-4A64-BA84-913E51FB48B2}"/>
          </ac:picMkLst>
        </pc:picChg>
      </pc:sldChg>
      <pc:sldChg chg="addSp delSp modSp del">
        <pc:chgData name="Aurélien Visentin" userId="e9b0a18b-60dd-44f6-8059-e46b904cb9f6" providerId="ADAL" clId="{5AF7B4B8-8858-4578-8DAC-1233D8F23080}" dt="2019-05-28T10:02:38.444" v="147" actId="2696"/>
        <pc:sldMkLst>
          <pc:docMk/>
          <pc:sldMk cId="3352021164" sldId="292"/>
        </pc:sldMkLst>
        <pc:spChg chg="del">
          <ac:chgData name="Aurélien Visentin" userId="e9b0a18b-60dd-44f6-8059-e46b904cb9f6" providerId="ADAL" clId="{5AF7B4B8-8858-4578-8DAC-1233D8F23080}" dt="2019-05-28T10:02:36.605" v="146" actId="478"/>
          <ac:spMkLst>
            <pc:docMk/>
            <pc:sldMk cId="3352021164" sldId="292"/>
            <ac:spMk id="2" creationId="{EDA38360-845A-4A42-8D85-0DDE43F925FD}"/>
          </ac:spMkLst>
        </pc:spChg>
        <pc:spChg chg="add mod">
          <ac:chgData name="Aurélien Visentin" userId="e9b0a18b-60dd-44f6-8059-e46b904cb9f6" providerId="ADAL" clId="{5AF7B4B8-8858-4578-8DAC-1233D8F23080}" dt="2019-05-28T10:02:36.605" v="146" actId="478"/>
          <ac:spMkLst>
            <pc:docMk/>
            <pc:sldMk cId="3352021164" sldId="292"/>
            <ac:spMk id="5" creationId="{966283B0-0D27-4BD1-B834-9FF5E1978B8A}"/>
          </ac:spMkLst>
        </pc:spChg>
      </pc:sldChg>
      <pc:sldChg chg="del">
        <pc:chgData name="Aurélien Visentin" userId="e9b0a18b-60dd-44f6-8059-e46b904cb9f6" providerId="ADAL" clId="{5AF7B4B8-8858-4578-8DAC-1233D8F23080}" dt="2019-05-28T09:37:25.748" v="0" actId="2696"/>
        <pc:sldMkLst>
          <pc:docMk/>
          <pc:sldMk cId="475536785" sldId="299"/>
        </pc:sldMkLst>
      </pc:sldChg>
      <pc:sldChg chg="addSp delSp modSp ord">
        <pc:chgData name="Aurélien Visentin" userId="e9b0a18b-60dd-44f6-8059-e46b904cb9f6" providerId="ADAL" clId="{5AF7B4B8-8858-4578-8DAC-1233D8F23080}" dt="2019-05-28T09:57:03.447" v="98"/>
        <pc:sldMkLst>
          <pc:docMk/>
          <pc:sldMk cId="99929471" sldId="325"/>
        </pc:sldMkLst>
        <pc:spChg chg="mod">
          <ac:chgData name="Aurélien Visentin" userId="e9b0a18b-60dd-44f6-8059-e46b904cb9f6" providerId="ADAL" clId="{5AF7B4B8-8858-4578-8DAC-1233D8F23080}" dt="2019-05-28T09:48:13.792" v="14" actId="20577"/>
          <ac:spMkLst>
            <pc:docMk/>
            <pc:sldMk cId="99929471" sldId="325"/>
            <ac:spMk id="2" creationId="{8B8BD7E6-5973-4212-B05D-167E067469AF}"/>
          </ac:spMkLst>
        </pc:spChg>
        <pc:spChg chg="mod">
          <ac:chgData name="Aurélien Visentin" userId="e9b0a18b-60dd-44f6-8059-e46b904cb9f6" providerId="ADAL" clId="{5AF7B4B8-8858-4578-8DAC-1233D8F23080}" dt="2019-05-28T09:48:22.181" v="15" actId="1076"/>
          <ac:spMkLst>
            <pc:docMk/>
            <pc:sldMk cId="99929471" sldId="325"/>
            <ac:spMk id="7" creationId="{15D51719-4E83-43F9-A68F-C0022E2FAD19}"/>
          </ac:spMkLst>
        </pc:spChg>
        <pc:spChg chg="mod">
          <ac:chgData name="Aurélien Visentin" userId="e9b0a18b-60dd-44f6-8059-e46b904cb9f6" providerId="ADAL" clId="{5AF7B4B8-8858-4578-8DAC-1233D8F23080}" dt="2019-05-28T09:52:08.720" v="38" actId="1076"/>
          <ac:spMkLst>
            <pc:docMk/>
            <pc:sldMk cId="99929471" sldId="325"/>
            <ac:spMk id="13" creationId="{684787C7-5ABD-40C9-BE96-DD1B9DA2F1CD}"/>
          </ac:spMkLst>
        </pc:spChg>
        <pc:spChg chg="add mod">
          <ac:chgData name="Aurélien Visentin" userId="e9b0a18b-60dd-44f6-8059-e46b904cb9f6" providerId="ADAL" clId="{5AF7B4B8-8858-4578-8DAC-1233D8F23080}" dt="2019-05-28T09:52:17.343" v="40" actId="1076"/>
          <ac:spMkLst>
            <pc:docMk/>
            <pc:sldMk cId="99929471" sldId="325"/>
            <ac:spMk id="14" creationId="{0287E51E-1EDD-491B-A03D-4B074920C3E8}"/>
          </ac:spMkLst>
        </pc:spChg>
        <pc:grpChg chg="add del">
          <ac:chgData name="Aurélien Visentin" userId="e9b0a18b-60dd-44f6-8059-e46b904cb9f6" providerId="ADAL" clId="{5AF7B4B8-8858-4578-8DAC-1233D8F23080}" dt="2019-05-28T09:48:35.147" v="21" actId="478"/>
          <ac:grpSpMkLst>
            <pc:docMk/>
            <pc:sldMk cId="99929471" sldId="325"/>
            <ac:grpSpMk id="4" creationId="{72578795-C496-4206-936A-2EB06DAA274A}"/>
          </ac:grpSpMkLst>
        </pc:grpChg>
        <pc:picChg chg="del">
          <ac:chgData name="Aurélien Visentin" userId="e9b0a18b-60dd-44f6-8059-e46b904cb9f6" providerId="ADAL" clId="{5AF7B4B8-8858-4578-8DAC-1233D8F23080}" dt="2019-05-28T09:48:24.743" v="16" actId="478"/>
          <ac:picMkLst>
            <pc:docMk/>
            <pc:sldMk cId="99929471" sldId="325"/>
            <ac:picMk id="6" creationId="{52FAF2CA-34C0-4F16-A35A-13DB8F3DECC2}"/>
          </ac:picMkLst>
        </pc:picChg>
        <pc:picChg chg="add mod">
          <ac:chgData name="Aurélien Visentin" userId="e9b0a18b-60dd-44f6-8059-e46b904cb9f6" providerId="ADAL" clId="{5AF7B4B8-8858-4578-8DAC-1233D8F23080}" dt="2019-05-28T09:51:48.880" v="26" actId="1076"/>
          <ac:picMkLst>
            <pc:docMk/>
            <pc:sldMk cId="99929471" sldId="325"/>
            <ac:picMk id="9" creationId="{F8F34BFD-5068-4216-84C5-CFBA9D578A11}"/>
          </ac:picMkLst>
        </pc:picChg>
        <pc:picChg chg="mod">
          <ac:chgData name="Aurélien Visentin" userId="e9b0a18b-60dd-44f6-8059-e46b904cb9f6" providerId="ADAL" clId="{5AF7B4B8-8858-4578-8DAC-1233D8F23080}" dt="2019-05-28T09:52:11.984" v="39" actId="1076"/>
          <ac:picMkLst>
            <pc:docMk/>
            <pc:sldMk cId="99929471" sldId="325"/>
            <ac:picMk id="12" creationId="{C11624F5-0E1D-4889-AC59-395B27DE449B}"/>
          </ac:picMkLst>
        </pc:picChg>
      </pc:sldChg>
      <pc:sldChg chg="delSp del">
        <pc:chgData name="Aurélien Visentin" userId="e9b0a18b-60dd-44f6-8059-e46b904cb9f6" providerId="ADAL" clId="{5AF7B4B8-8858-4578-8DAC-1233D8F23080}" dt="2019-05-28T09:58:35.214" v="116" actId="2696"/>
        <pc:sldMkLst>
          <pc:docMk/>
          <pc:sldMk cId="2447184559" sldId="331"/>
        </pc:sldMkLst>
        <pc:picChg chg="del">
          <ac:chgData name="Aurélien Visentin" userId="e9b0a18b-60dd-44f6-8059-e46b904cb9f6" providerId="ADAL" clId="{5AF7B4B8-8858-4578-8DAC-1233D8F23080}" dt="2019-05-28T09:56:44.014" v="97" actId="478"/>
          <ac:picMkLst>
            <pc:docMk/>
            <pc:sldMk cId="2447184559" sldId="331"/>
            <ac:picMk id="6" creationId="{AC0544D5-C95E-4895-9963-12A56447EA6B}"/>
          </ac:picMkLst>
        </pc:picChg>
      </pc:sldChg>
      <pc:sldChg chg="addSp delSp modSp add ord">
        <pc:chgData name="Aurélien Visentin" userId="e9b0a18b-60dd-44f6-8059-e46b904cb9f6" providerId="ADAL" clId="{5AF7B4B8-8858-4578-8DAC-1233D8F23080}" dt="2019-05-28T09:56:42.342" v="96"/>
        <pc:sldMkLst>
          <pc:docMk/>
          <pc:sldMk cId="3550922137" sldId="337"/>
        </pc:sldMkLst>
        <pc:spChg chg="del">
          <ac:chgData name="Aurélien Visentin" userId="e9b0a18b-60dd-44f6-8059-e46b904cb9f6" providerId="ADAL" clId="{5AF7B4B8-8858-4578-8DAC-1233D8F23080}" dt="2019-05-28T09:56:08.948" v="93" actId="478"/>
          <ac:spMkLst>
            <pc:docMk/>
            <pc:sldMk cId="3550922137" sldId="337"/>
            <ac:spMk id="2" creationId="{111CB9F6-EE09-4217-A9BB-732DA5CE40F2}"/>
          </ac:spMkLst>
        </pc:spChg>
        <pc:spChg chg="del">
          <ac:chgData name="Aurélien Visentin" userId="e9b0a18b-60dd-44f6-8059-e46b904cb9f6" providerId="ADAL" clId="{5AF7B4B8-8858-4578-8DAC-1233D8F23080}" dt="2019-05-28T09:56:09.822" v="94" actId="478"/>
          <ac:spMkLst>
            <pc:docMk/>
            <pc:sldMk cId="3550922137" sldId="337"/>
            <ac:spMk id="3" creationId="{AC87C986-7ABB-47C3-B3A9-4323606E9222}"/>
          </ac:spMkLst>
        </pc:spChg>
        <pc:picChg chg="add del mod">
          <ac:chgData name="Aurélien Visentin" userId="e9b0a18b-60dd-44f6-8059-e46b904cb9f6" providerId="ADAL" clId="{5AF7B4B8-8858-4578-8DAC-1233D8F23080}" dt="2019-05-28T09:56:07.214" v="92" actId="478"/>
          <ac:picMkLst>
            <pc:docMk/>
            <pc:sldMk cId="3550922137" sldId="337"/>
            <ac:picMk id="5" creationId="{8E632580-886E-43E5-8F8F-D0FA3B9CC1DE}"/>
          </ac:picMkLst>
        </pc:picChg>
        <pc:picChg chg="add mod">
          <ac:chgData name="Aurélien Visentin" userId="e9b0a18b-60dd-44f6-8059-e46b904cb9f6" providerId="ADAL" clId="{5AF7B4B8-8858-4578-8DAC-1233D8F23080}" dt="2019-05-28T09:56:39.609" v="95" actId="931"/>
          <ac:picMkLst>
            <pc:docMk/>
            <pc:sldMk cId="3550922137" sldId="337"/>
            <ac:picMk id="7" creationId="{66B1B7F4-355A-47AB-ABE4-B22DE5567F28}"/>
          </ac:picMkLst>
        </pc:picChg>
      </pc:sldChg>
      <pc:sldChg chg="add del">
        <pc:chgData name="Aurélien Visentin" userId="e9b0a18b-60dd-44f6-8059-e46b904cb9f6" providerId="ADAL" clId="{5AF7B4B8-8858-4578-8DAC-1233D8F23080}" dt="2019-05-28T10:00:58.659" v="139" actId="2696"/>
        <pc:sldMkLst>
          <pc:docMk/>
          <pc:sldMk cId="993865834" sldId="340"/>
        </pc:sldMkLst>
      </pc:sldChg>
      <pc:sldChg chg="addSp delSp modSp add">
        <pc:chgData name="Aurélien Visentin" userId="e9b0a18b-60dd-44f6-8059-e46b904cb9f6" providerId="ADAL" clId="{5AF7B4B8-8858-4578-8DAC-1233D8F23080}" dt="2019-05-28T10:08:50.688" v="226" actId="14100"/>
        <pc:sldMkLst>
          <pc:docMk/>
          <pc:sldMk cId="129871292" sldId="341"/>
        </pc:sldMkLst>
        <pc:spChg chg="mod">
          <ac:chgData name="Aurélien Visentin" userId="e9b0a18b-60dd-44f6-8059-e46b904cb9f6" providerId="ADAL" clId="{5AF7B4B8-8858-4578-8DAC-1233D8F23080}" dt="2019-05-28T10:00:42.510" v="133" actId="20577"/>
          <ac:spMkLst>
            <pc:docMk/>
            <pc:sldMk cId="129871292" sldId="341"/>
            <ac:spMk id="2" creationId="{47FBCCED-DF28-4A2C-879A-A29C42D28827}"/>
          </ac:spMkLst>
        </pc:spChg>
        <pc:spChg chg="del">
          <ac:chgData name="Aurélien Visentin" userId="e9b0a18b-60dd-44f6-8059-e46b904cb9f6" providerId="ADAL" clId="{5AF7B4B8-8858-4578-8DAC-1233D8F23080}" dt="2019-05-28T10:00:50.737" v="134" actId="478"/>
          <ac:spMkLst>
            <pc:docMk/>
            <pc:sldMk cId="129871292" sldId="341"/>
            <ac:spMk id="3" creationId="{D5A19678-C7BC-4407-BAAC-87A784388271}"/>
          </ac:spMkLst>
        </pc:spChg>
        <pc:spChg chg="add mod">
          <ac:chgData name="Aurélien Visentin" userId="e9b0a18b-60dd-44f6-8059-e46b904cb9f6" providerId="ADAL" clId="{5AF7B4B8-8858-4578-8DAC-1233D8F23080}" dt="2019-05-28T10:08:50.688" v="226" actId="14100"/>
          <ac:spMkLst>
            <pc:docMk/>
            <pc:sldMk cId="129871292" sldId="341"/>
            <ac:spMk id="8" creationId="{AE4CDE57-17B2-4C4A-B0F3-B198C709CE0D}"/>
          </ac:spMkLst>
        </pc:spChg>
        <pc:picChg chg="add del mod">
          <ac:chgData name="Aurélien Visentin" userId="e9b0a18b-60dd-44f6-8059-e46b904cb9f6" providerId="ADAL" clId="{5AF7B4B8-8858-4578-8DAC-1233D8F23080}" dt="2019-05-28T10:02:09.656" v="143" actId="478"/>
          <ac:picMkLst>
            <pc:docMk/>
            <pc:sldMk cId="129871292" sldId="341"/>
            <ac:picMk id="5" creationId="{00735C07-003D-48E4-9EB3-BBDF049334A3}"/>
          </ac:picMkLst>
        </pc:picChg>
        <pc:picChg chg="add mod">
          <ac:chgData name="Aurélien Visentin" userId="e9b0a18b-60dd-44f6-8059-e46b904cb9f6" providerId="ADAL" clId="{5AF7B4B8-8858-4578-8DAC-1233D8F23080}" dt="2019-05-28T10:00:57.378" v="138" actId="1076"/>
          <ac:picMkLst>
            <pc:docMk/>
            <pc:sldMk cId="129871292" sldId="341"/>
            <ac:picMk id="6" creationId="{1414BD40-57AC-498C-B363-D1B73FCD262E}"/>
          </ac:picMkLst>
        </pc:picChg>
        <pc:picChg chg="add mod">
          <ac:chgData name="Aurélien Visentin" userId="e9b0a18b-60dd-44f6-8059-e46b904cb9f6" providerId="ADAL" clId="{5AF7B4B8-8858-4578-8DAC-1233D8F23080}" dt="2019-05-28T10:02:16.818" v="145" actId="1076"/>
          <ac:picMkLst>
            <pc:docMk/>
            <pc:sldMk cId="129871292" sldId="341"/>
            <ac:picMk id="7" creationId="{7DAB2788-A21E-42D2-ACAC-A9EA899D86EF}"/>
          </ac:picMkLst>
        </pc:picChg>
      </pc:sldChg>
      <pc:sldChg chg="addSp delSp modSp add ord">
        <pc:chgData name="Aurélien Visentin" userId="e9b0a18b-60dd-44f6-8059-e46b904cb9f6" providerId="ADAL" clId="{5AF7B4B8-8858-4578-8DAC-1233D8F23080}" dt="2019-05-28T10:04:39.056" v="185" actId="20577"/>
        <pc:sldMkLst>
          <pc:docMk/>
          <pc:sldMk cId="784200516" sldId="342"/>
        </pc:sldMkLst>
        <pc:spChg chg="mod">
          <ac:chgData name="Aurélien Visentin" userId="e9b0a18b-60dd-44f6-8059-e46b904cb9f6" providerId="ADAL" clId="{5AF7B4B8-8858-4578-8DAC-1233D8F23080}" dt="2019-05-28T10:02:53.169" v="165" actId="20577"/>
          <ac:spMkLst>
            <pc:docMk/>
            <pc:sldMk cId="784200516" sldId="342"/>
            <ac:spMk id="2" creationId="{46E2BE3B-B645-48CD-8FC5-8D936D46F984}"/>
          </ac:spMkLst>
        </pc:spChg>
        <pc:spChg chg="del">
          <ac:chgData name="Aurélien Visentin" userId="e9b0a18b-60dd-44f6-8059-e46b904cb9f6" providerId="ADAL" clId="{5AF7B4B8-8858-4578-8DAC-1233D8F23080}" dt="2019-05-28T10:02:58.051" v="166" actId="478"/>
          <ac:spMkLst>
            <pc:docMk/>
            <pc:sldMk cId="784200516" sldId="342"/>
            <ac:spMk id="3" creationId="{385E5CCC-C880-4DE3-8462-1A74633B24A3}"/>
          </ac:spMkLst>
        </pc:spChg>
        <pc:spChg chg="add mod">
          <ac:chgData name="Aurélien Visentin" userId="e9b0a18b-60dd-44f6-8059-e46b904cb9f6" providerId="ADAL" clId="{5AF7B4B8-8858-4578-8DAC-1233D8F23080}" dt="2019-05-28T10:04:39.056" v="185" actId="20577"/>
          <ac:spMkLst>
            <pc:docMk/>
            <pc:sldMk cId="784200516" sldId="342"/>
            <ac:spMk id="5" creationId="{94967E55-1973-498C-98B9-8982CFA9562E}"/>
          </ac:spMkLst>
        </pc:spChg>
        <pc:picChg chg="add mod">
          <ac:chgData name="Aurélien Visentin" userId="e9b0a18b-60dd-44f6-8059-e46b904cb9f6" providerId="ADAL" clId="{5AF7B4B8-8858-4578-8DAC-1233D8F23080}" dt="2019-05-28T10:04:35.229" v="184" actId="14100"/>
          <ac:picMkLst>
            <pc:docMk/>
            <pc:sldMk cId="784200516" sldId="342"/>
            <ac:picMk id="1026" creationId="{253E1104-D5BD-4553-9C4F-46BF00C68CB1}"/>
          </ac:picMkLst>
        </pc:picChg>
      </pc:sldChg>
    </pc:docChg>
  </pc:docChgLst>
  <pc:docChgLst>
    <pc:chgData name="Aurélien Visentin" userId="e9b0a18b-60dd-44f6-8059-e46b904cb9f6" providerId="ADAL" clId="{F2298463-3440-4A2F-B273-A2AA76A9FBC2}"/>
    <pc:docChg chg="undo redo custSel modSld">
      <pc:chgData name="Aurélien Visentin" userId="e9b0a18b-60dd-44f6-8059-e46b904cb9f6" providerId="ADAL" clId="{F2298463-3440-4A2F-B273-A2AA76A9FBC2}" dt="2019-05-25T22:35:51.334" v="70" actId="478"/>
      <pc:docMkLst>
        <pc:docMk/>
      </pc:docMkLst>
    </pc:docChg>
  </pc:docChgLst>
  <pc:docChgLst>
    <pc:chgData name="Cloé Escudier" userId="2c2c6d60-d258-4fa6-8810-e174c162d561" providerId="ADAL" clId="{39EB2417-25F8-4217-8240-B80C7EB3D6BD}"/>
    <pc:docChg chg="undo custSel mod addSld delSld modSld sldOrd">
      <pc:chgData name="Cloé Escudier" userId="2c2c6d60-d258-4fa6-8810-e174c162d561" providerId="ADAL" clId="{39EB2417-25F8-4217-8240-B80C7EB3D6BD}" dt="2019-05-28T12:41:31.710" v="1191" actId="478"/>
      <pc:docMkLst>
        <pc:docMk/>
      </pc:docMkLst>
      <pc:sldChg chg="ord">
        <pc:chgData name="Cloé Escudier" userId="2c2c6d60-d258-4fa6-8810-e174c162d561" providerId="ADAL" clId="{39EB2417-25F8-4217-8240-B80C7EB3D6BD}" dt="2019-05-27T15:39:34.248" v="0"/>
        <pc:sldMkLst>
          <pc:docMk/>
          <pc:sldMk cId="4066598129" sldId="258"/>
        </pc:sldMkLst>
      </pc:sldChg>
      <pc:sldChg chg="addSp delSp modSp del delAnim">
        <pc:chgData name="Cloé Escudier" userId="2c2c6d60-d258-4fa6-8810-e174c162d561" providerId="ADAL" clId="{39EB2417-25F8-4217-8240-B80C7EB3D6BD}" dt="2019-05-28T09:46:20.913" v="762" actId="2696"/>
        <pc:sldMkLst>
          <pc:docMk/>
          <pc:sldMk cId="1940102732" sldId="261"/>
        </pc:sldMkLst>
        <pc:spChg chg="mod">
          <ac:chgData name="Cloé Escudier" userId="2c2c6d60-d258-4fa6-8810-e174c162d561" providerId="ADAL" clId="{39EB2417-25F8-4217-8240-B80C7EB3D6BD}" dt="2019-05-27T18:47:19.555" v="99" actId="114"/>
          <ac:spMkLst>
            <pc:docMk/>
            <pc:sldMk cId="1940102732" sldId="261"/>
            <ac:spMk id="2" creationId="{367F2D27-7F42-411D-B87A-771692989E72}"/>
          </ac:spMkLst>
        </pc:spChg>
        <pc:spChg chg="add mod">
          <ac:chgData name="Cloé Escudier" userId="2c2c6d60-d258-4fa6-8810-e174c162d561" providerId="ADAL" clId="{39EB2417-25F8-4217-8240-B80C7EB3D6BD}" dt="2019-05-27T16:49:32.895" v="33" actId="478"/>
          <ac:spMkLst>
            <pc:docMk/>
            <pc:sldMk cId="1940102732" sldId="261"/>
            <ac:spMk id="4" creationId="{F25C6D70-A106-468D-8DBE-7820094B1874}"/>
          </ac:spMkLst>
        </pc:spChg>
        <pc:picChg chg="del">
          <ac:chgData name="Cloé Escudier" userId="2c2c6d60-d258-4fa6-8810-e174c162d561" providerId="ADAL" clId="{39EB2417-25F8-4217-8240-B80C7EB3D6BD}" dt="2019-05-27T16:49:32.895" v="33" actId="478"/>
          <ac:picMkLst>
            <pc:docMk/>
            <pc:sldMk cId="1940102732" sldId="261"/>
            <ac:picMk id="7" creationId="{19B406D2-D7C8-48BD-BC6E-C57A9A86ECE6}"/>
          </ac:picMkLst>
        </pc:picChg>
      </pc:sldChg>
      <pc:sldChg chg="delSp del">
        <pc:chgData name="Cloé Escudier" userId="2c2c6d60-d258-4fa6-8810-e174c162d561" providerId="ADAL" clId="{39EB2417-25F8-4217-8240-B80C7EB3D6BD}" dt="2019-05-27T18:40:53.808" v="64" actId="2696"/>
        <pc:sldMkLst>
          <pc:docMk/>
          <pc:sldMk cId="3778434739" sldId="266"/>
        </pc:sldMkLst>
        <pc:picChg chg="del">
          <ac:chgData name="Cloé Escudier" userId="2c2c6d60-d258-4fa6-8810-e174c162d561" providerId="ADAL" clId="{39EB2417-25F8-4217-8240-B80C7EB3D6BD}" dt="2019-05-27T16:51:08.856" v="55" actId="478"/>
          <ac:picMkLst>
            <pc:docMk/>
            <pc:sldMk cId="3778434739" sldId="266"/>
            <ac:picMk id="5" creationId="{984F0F5D-0886-49EC-AFB8-34A88A0910CB}"/>
          </ac:picMkLst>
        </pc:picChg>
        <pc:picChg chg="del">
          <ac:chgData name="Cloé Escudier" userId="2c2c6d60-d258-4fa6-8810-e174c162d561" providerId="ADAL" clId="{39EB2417-25F8-4217-8240-B80C7EB3D6BD}" dt="2019-05-27T16:51:10.460" v="56" actId="478"/>
          <ac:picMkLst>
            <pc:docMk/>
            <pc:sldMk cId="3778434739" sldId="266"/>
            <ac:picMk id="7" creationId="{DD8E4C04-7C47-48C3-9028-D53591CFDBA2}"/>
          </ac:picMkLst>
        </pc:picChg>
      </pc:sldChg>
      <pc:sldChg chg="del ord">
        <pc:chgData name="Cloé Escudier" userId="2c2c6d60-d258-4fa6-8810-e174c162d561" providerId="ADAL" clId="{39EB2417-25F8-4217-8240-B80C7EB3D6BD}" dt="2019-05-27T15:40:47.977" v="2" actId="2696"/>
        <pc:sldMkLst>
          <pc:docMk/>
          <pc:sldMk cId="1331799313" sldId="270"/>
        </pc:sldMkLst>
      </pc:sldChg>
      <pc:sldChg chg="addSp delSp modSp del">
        <pc:chgData name="Cloé Escudier" userId="2c2c6d60-d258-4fa6-8810-e174c162d561" providerId="ADAL" clId="{39EB2417-25F8-4217-8240-B80C7EB3D6BD}" dt="2019-05-28T10:25:25.206" v="992" actId="2696"/>
        <pc:sldMkLst>
          <pc:docMk/>
          <pc:sldMk cId="157377976" sldId="277"/>
        </pc:sldMkLst>
        <pc:spChg chg="mod">
          <ac:chgData name="Cloé Escudier" userId="2c2c6d60-d258-4fa6-8810-e174c162d561" providerId="ADAL" clId="{39EB2417-25F8-4217-8240-B80C7EB3D6BD}" dt="2019-05-27T20:54:45.160" v="396" actId="20577"/>
          <ac:spMkLst>
            <pc:docMk/>
            <pc:sldMk cId="157377976" sldId="277"/>
            <ac:spMk id="2" creationId="{0E51F2F4-5187-4736-9CB2-020CCAD76C49}"/>
          </ac:spMkLst>
        </pc:spChg>
        <pc:spChg chg="add mod">
          <ac:chgData name="Cloé Escudier" userId="2c2c6d60-d258-4fa6-8810-e174c162d561" providerId="ADAL" clId="{39EB2417-25F8-4217-8240-B80C7EB3D6BD}" dt="2019-05-27T18:58:09.745" v="359" actId="5793"/>
          <ac:spMkLst>
            <pc:docMk/>
            <pc:sldMk cId="157377976" sldId="277"/>
            <ac:spMk id="5" creationId="{73B576EF-1CC5-4C22-8D96-EB80AA5BE772}"/>
          </ac:spMkLst>
        </pc:spChg>
        <pc:spChg chg="del">
          <ac:chgData name="Cloé Escudier" userId="2c2c6d60-d258-4fa6-8810-e174c162d561" providerId="ADAL" clId="{39EB2417-25F8-4217-8240-B80C7EB3D6BD}" dt="2019-05-27T16:48:37.374" v="6" actId="478"/>
          <ac:spMkLst>
            <pc:docMk/>
            <pc:sldMk cId="157377976" sldId="277"/>
            <ac:spMk id="12" creationId="{B1C201E7-3840-4B80-8ECE-6B5839F99DDA}"/>
          </ac:spMkLst>
        </pc:spChg>
        <pc:spChg chg="del">
          <ac:chgData name="Cloé Escudier" userId="2c2c6d60-d258-4fa6-8810-e174c162d561" providerId="ADAL" clId="{39EB2417-25F8-4217-8240-B80C7EB3D6BD}" dt="2019-05-27T16:48:38.896" v="7" actId="478"/>
          <ac:spMkLst>
            <pc:docMk/>
            <pc:sldMk cId="157377976" sldId="277"/>
            <ac:spMk id="13" creationId="{75800320-9150-43E7-86AC-2986D93F38C2}"/>
          </ac:spMkLst>
        </pc:spChg>
        <pc:picChg chg="add mod modCrop">
          <ac:chgData name="Cloé Escudier" userId="2c2c6d60-d258-4fa6-8810-e174c162d561" providerId="ADAL" clId="{39EB2417-25F8-4217-8240-B80C7EB3D6BD}" dt="2019-05-28T09:40:59.837" v="759" actId="1076"/>
          <ac:picMkLst>
            <pc:docMk/>
            <pc:sldMk cId="157377976" sldId="277"/>
            <ac:picMk id="6" creationId="{18661BDD-862C-4A90-B62A-CE2B08544723}"/>
          </ac:picMkLst>
        </pc:picChg>
        <pc:picChg chg="del">
          <ac:chgData name="Cloé Escudier" userId="2c2c6d60-d258-4fa6-8810-e174c162d561" providerId="ADAL" clId="{39EB2417-25F8-4217-8240-B80C7EB3D6BD}" dt="2019-05-27T16:48:32.466" v="4" actId="478"/>
          <ac:picMkLst>
            <pc:docMk/>
            <pc:sldMk cId="157377976" sldId="277"/>
            <ac:picMk id="8" creationId="{1CB51846-9E1C-41F9-8908-802CDE5F482D}"/>
          </ac:picMkLst>
        </pc:picChg>
        <pc:picChg chg="del">
          <ac:chgData name="Cloé Escudier" userId="2c2c6d60-d258-4fa6-8810-e174c162d561" providerId="ADAL" clId="{39EB2417-25F8-4217-8240-B80C7EB3D6BD}" dt="2019-05-27T16:48:36.031" v="5" actId="478"/>
          <ac:picMkLst>
            <pc:docMk/>
            <pc:sldMk cId="157377976" sldId="277"/>
            <ac:picMk id="11" creationId="{2B2B92C6-A1BB-42FC-8972-A02F252ED0B8}"/>
          </ac:picMkLst>
        </pc:picChg>
      </pc:sldChg>
      <pc:sldChg chg="modSp">
        <pc:chgData name="Cloé Escudier" userId="2c2c6d60-d258-4fa6-8810-e174c162d561" providerId="ADAL" clId="{39EB2417-25F8-4217-8240-B80C7EB3D6BD}" dt="2019-05-28T12:31:41.547" v="1154" actId="20577"/>
        <pc:sldMkLst>
          <pc:docMk/>
          <pc:sldMk cId="2803839397" sldId="280"/>
        </pc:sldMkLst>
        <pc:spChg chg="mod">
          <ac:chgData name="Cloé Escudier" userId="2c2c6d60-d258-4fa6-8810-e174c162d561" providerId="ADAL" clId="{39EB2417-25F8-4217-8240-B80C7EB3D6BD}" dt="2019-05-28T12:31:41.547" v="1154" actId="20577"/>
          <ac:spMkLst>
            <pc:docMk/>
            <pc:sldMk cId="2803839397" sldId="280"/>
            <ac:spMk id="2" creationId="{8B8BD7E6-5973-4212-B05D-167E067469AF}"/>
          </ac:spMkLst>
        </pc:spChg>
      </pc:sldChg>
      <pc:sldChg chg="del">
        <pc:chgData name="Cloé Escudier" userId="2c2c6d60-d258-4fa6-8810-e174c162d561" providerId="ADAL" clId="{39EB2417-25F8-4217-8240-B80C7EB3D6BD}" dt="2019-05-27T16:48:27.098" v="3" actId="2696"/>
        <pc:sldMkLst>
          <pc:docMk/>
          <pc:sldMk cId="1364996691" sldId="282"/>
        </pc:sldMkLst>
      </pc:sldChg>
      <pc:sldChg chg="delSp modSp del">
        <pc:chgData name="Cloé Escudier" userId="2c2c6d60-d258-4fa6-8810-e174c162d561" providerId="ADAL" clId="{39EB2417-25F8-4217-8240-B80C7EB3D6BD}" dt="2019-05-27T18:41:01.604" v="65" actId="2696"/>
        <pc:sldMkLst>
          <pc:docMk/>
          <pc:sldMk cId="2994214960" sldId="283"/>
        </pc:sldMkLst>
        <pc:spChg chg="mod">
          <ac:chgData name="Cloé Escudier" userId="2c2c6d60-d258-4fa6-8810-e174c162d561" providerId="ADAL" clId="{39EB2417-25F8-4217-8240-B80C7EB3D6BD}" dt="2019-05-27T16:49:15.529" v="16" actId="20577"/>
          <ac:spMkLst>
            <pc:docMk/>
            <pc:sldMk cId="2994214960" sldId="283"/>
            <ac:spMk id="2" creationId="{367F2D27-7F42-411D-B87A-771692989E72}"/>
          </ac:spMkLst>
        </pc:spChg>
        <pc:picChg chg="del">
          <ac:chgData name="Cloé Escudier" userId="2c2c6d60-d258-4fa6-8810-e174c162d561" providerId="ADAL" clId="{39EB2417-25F8-4217-8240-B80C7EB3D6BD}" dt="2019-05-27T16:49:10.852" v="13" actId="478"/>
          <ac:picMkLst>
            <pc:docMk/>
            <pc:sldMk cId="2994214960" sldId="283"/>
            <ac:picMk id="5" creationId="{9FF41D41-D460-45D7-A9E8-89D9F026265B}"/>
          </ac:picMkLst>
        </pc:picChg>
      </pc:sldChg>
      <pc:sldChg chg="delSp modSp">
        <pc:chgData name="Cloé Escudier" userId="2c2c6d60-d258-4fa6-8810-e174c162d561" providerId="ADAL" clId="{39EB2417-25F8-4217-8240-B80C7EB3D6BD}" dt="2019-05-27T16:51:33.180" v="62" actId="20577"/>
        <pc:sldMkLst>
          <pc:docMk/>
          <pc:sldMk cId="3812144595" sldId="285"/>
        </pc:sldMkLst>
        <pc:spChg chg="mod">
          <ac:chgData name="Cloé Escudier" userId="2c2c6d60-d258-4fa6-8810-e174c162d561" providerId="ADAL" clId="{39EB2417-25F8-4217-8240-B80C7EB3D6BD}" dt="2019-05-27T16:51:33.180" v="62" actId="20577"/>
          <ac:spMkLst>
            <pc:docMk/>
            <pc:sldMk cId="3812144595" sldId="285"/>
            <ac:spMk id="2" creationId="{C26FC0D4-A195-4CB0-AFC6-4FB46A144E90}"/>
          </ac:spMkLst>
        </pc:spChg>
        <pc:picChg chg="del">
          <ac:chgData name="Cloé Escudier" userId="2c2c6d60-d258-4fa6-8810-e174c162d561" providerId="ADAL" clId="{39EB2417-25F8-4217-8240-B80C7EB3D6BD}" dt="2019-05-27T16:51:17.712" v="58" actId="478"/>
          <ac:picMkLst>
            <pc:docMk/>
            <pc:sldMk cId="3812144595" sldId="285"/>
            <ac:picMk id="5" creationId="{0EC36C62-11C6-4D49-9F3D-171142C88EA5}"/>
          </ac:picMkLst>
        </pc:picChg>
        <pc:picChg chg="del">
          <ac:chgData name="Cloé Escudier" userId="2c2c6d60-d258-4fa6-8810-e174c162d561" providerId="ADAL" clId="{39EB2417-25F8-4217-8240-B80C7EB3D6BD}" dt="2019-05-27T16:51:19.129" v="59" actId="478"/>
          <ac:picMkLst>
            <pc:docMk/>
            <pc:sldMk cId="3812144595" sldId="285"/>
            <ac:picMk id="7" creationId="{4D49AF09-2651-4F15-87E1-D2F98A53E2F3}"/>
          </ac:picMkLst>
        </pc:picChg>
      </pc:sldChg>
      <pc:sldChg chg="del">
        <pc:chgData name="Cloé Escudier" userId="2c2c6d60-d258-4fa6-8810-e174c162d561" providerId="ADAL" clId="{39EB2417-25F8-4217-8240-B80C7EB3D6BD}" dt="2019-05-27T16:50:25.691" v="45" actId="2696"/>
        <pc:sldMkLst>
          <pc:docMk/>
          <pc:sldMk cId="1244929262" sldId="290"/>
        </pc:sldMkLst>
      </pc:sldChg>
      <pc:sldChg chg="add del">
        <pc:chgData name="Cloé Escudier" userId="2c2c6d60-d258-4fa6-8810-e174c162d561" providerId="ADAL" clId="{39EB2417-25F8-4217-8240-B80C7EB3D6BD}" dt="2019-05-27T16:50:56.130" v="54" actId="2696"/>
        <pc:sldMkLst>
          <pc:docMk/>
          <pc:sldMk cId="3119444202" sldId="291"/>
        </pc:sldMkLst>
      </pc:sldChg>
      <pc:sldChg chg="delSp">
        <pc:chgData name="Cloé Escudier" userId="2c2c6d60-d258-4fa6-8810-e174c162d561" providerId="ADAL" clId="{39EB2417-25F8-4217-8240-B80C7EB3D6BD}" dt="2019-05-27T16:50:02.918" v="42" actId="478"/>
        <pc:sldMkLst>
          <pc:docMk/>
          <pc:sldMk cId="3352021164" sldId="292"/>
        </pc:sldMkLst>
        <pc:picChg chg="del">
          <ac:chgData name="Cloé Escudier" userId="2c2c6d60-d258-4fa6-8810-e174c162d561" providerId="ADAL" clId="{39EB2417-25F8-4217-8240-B80C7EB3D6BD}" dt="2019-05-27T16:50:02.918" v="42" actId="478"/>
          <ac:picMkLst>
            <pc:docMk/>
            <pc:sldMk cId="3352021164" sldId="292"/>
            <ac:picMk id="1026" creationId="{EB327789-39C2-4C73-847B-28BF682878CE}"/>
          </ac:picMkLst>
        </pc:picChg>
      </pc:sldChg>
      <pc:sldChg chg="addSp delSp addAnim delAnim">
        <pc:chgData name="Cloé Escudier" userId="2c2c6d60-d258-4fa6-8810-e174c162d561" providerId="ADAL" clId="{39EB2417-25F8-4217-8240-B80C7EB3D6BD}" dt="2019-05-27T16:50:51.923" v="52" actId="478"/>
        <pc:sldMkLst>
          <pc:docMk/>
          <pc:sldMk cId="2747491409" sldId="295"/>
        </pc:sldMkLst>
        <pc:spChg chg="add del">
          <ac:chgData name="Cloé Escudier" userId="2c2c6d60-d258-4fa6-8810-e174c162d561" providerId="ADAL" clId="{39EB2417-25F8-4217-8240-B80C7EB3D6BD}" dt="2019-05-27T16:50:51.923" v="52" actId="478"/>
          <ac:spMkLst>
            <pc:docMk/>
            <pc:sldMk cId="2747491409" sldId="295"/>
            <ac:spMk id="14" creationId="{5AAD554D-F3DB-4F30-BE89-EFFCDB063BD8}"/>
          </ac:spMkLst>
        </pc:spChg>
        <pc:picChg chg="add del">
          <ac:chgData name="Cloé Escudier" userId="2c2c6d60-d258-4fa6-8810-e174c162d561" providerId="ADAL" clId="{39EB2417-25F8-4217-8240-B80C7EB3D6BD}" dt="2019-05-27T16:50:51.555" v="51" actId="478"/>
          <ac:picMkLst>
            <pc:docMk/>
            <pc:sldMk cId="2747491409" sldId="295"/>
            <ac:picMk id="3" creationId="{36EC953C-10E6-457F-9247-AC976AB3A974}"/>
          </ac:picMkLst>
        </pc:picChg>
        <pc:picChg chg="add del">
          <ac:chgData name="Cloé Escudier" userId="2c2c6d60-d258-4fa6-8810-e174c162d561" providerId="ADAL" clId="{39EB2417-25F8-4217-8240-B80C7EB3D6BD}" dt="2019-05-27T16:50:51.189" v="50" actId="478"/>
          <ac:picMkLst>
            <pc:docMk/>
            <pc:sldMk cId="2747491409" sldId="295"/>
            <ac:picMk id="5" creationId="{6771E0B0-AA58-4706-9729-9189E731F866}"/>
          </ac:picMkLst>
        </pc:picChg>
      </pc:sldChg>
      <pc:sldChg chg="addSp delSp modSp add">
        <pc:chgData name="Cloé Escudier" userId="2c2c6d60-d258-4fa6-8810-e174c162d561" providerId="ADAL" clId="{39EB2417-25F8-4217-8240-B80C7EB3D6BD}" dt="2019-05-28T12:38:38.802" v="1163" actId="20577"/>
        <pc:sldMkLst>
          <pc:docMk/>
          <pc:sldMk cId="1818322318" sldId="297"/>
        </pc:sldMkLst>
        <pc:spChg chg="del mod">
          <ac:chgData name="Cloé Escudier" userId="2c2c6d60-d258-4fa6-8810-e174c162d561" providerId="ADAL" clId="{39EB2417-25F8-4217-8240-B80C7EB3D6BD}" dt="2019-05-28T12:22:15.113" v="1133" actId="478"/>
          <ac:spMkLst>
            <pc:docMk/>
            <pc:sldMk cId="1818322318" sldId="297"/>
            <ac:spMk id="2" creationId="{D8F9B2D6-400C-4360-BA72-56E1D7F6661A}"/>
          </ac:spMkLst>
        </pc:spChg>
        <pc:spChg chg="add del mod">
          <ac:chgData name="Cloé Escudier" userId="2c2c6d60-d258-4fa6-8810-e174c162d561" providerId="ADAL" clId="{39EB2417-25F8-4217-8240-B80C7EB3D6BD}" dt="2019-05-28T12:22:17.021" v="1134" actId="478"/>
          <ac:spMkLst>
            <pc:docMk/>
            <pc:sldMk cId="1818322318" sldId="297"/>
            <ac:spMk id="8" creationId="{9311468A-4AA3-44D5-8DF3-FF85C0CF9866}"/>
          </ac:spMkLst>
        </pc:spChg>
        <pc:spChg chg="add mod">
          <ac:chgData name="Cloé Escudier" userId="2c2c6d60-d258-4fa6-8810-e174c162d561" providerId="ADAL" clId="{39EB2417-25F8-4217-8240-B80C7EB3D6BD}" dt="2019-05-28T12:38:38.802" v="1163" actId="20577"/>
          <ac:spMkLst>
            <pc:docMk/>
            <pc:sldMk cId="1818322318" sldId="297"/>
            <ac:spMk id="12" creationId="{05939F86-5A57-4855-91B5-AFEAA84DF957}"/>
          </ac:spMkLst>
        </pc:spChg>
      </pc:sldChg>
      <pc:sldChg chg="del">
        <pc:chgData name="Cloé Escudier" userId="2c2c6d60-d258-4fa6-8810-e174c162d561" providerId="ADAL" clId="{39EB2417-25F8-4217-8240-B80C7EB3D6BD}" dt="2019-05-27T16:51:22.275" v="60" actId="2696"/>
        <pc:sldMkLst>
          <pc:docMk/>
          <pc:sldMk cId="3168323324" sldId="297"/>
        </pc:sldMkLst>
      </pc:sldChg>
      <pc:sldChg chg="addSp delSp modSp del">
        <pc:chgData name="Cloé Escudier" userId="2c2c6d60-d258-4fa6-8810-e174c162d561" providerId="ADAL" clId="{39EB2417-25F8-4217-8240-B80C7EB3D6BD}" dt="2019-05-27T16:50:18.940" v="44" actId="2696"/>
        <pc:sldMkLst>
          <pc:docMk/>
          <pc:sldMk cId="475536785" sldId="299"/>
        </pc:sldMkLst>
        <pc:spChg chg="add mod">
          <ac:chgData name="Cloé Escudier" userId="2c2c6d60-d258-4fa6-8810-e174c162d561" providerId="ADAL" clId="{39EB2417-25F8-4217-8240-B80C7EB3D6BD}" dt="2019-05-27T16:50:14.553" v="43" actId="478"/>
          <ac:spMkLst>
            <pc:docMk/>
            <pc:sldMk cId="475536785" sldId="299"/>
            <ac:spMk id="6" creationId="{02244816-2386-40F3-A6FB-0FD9A2220272}"/>
          </ac:spMkLst>
        </pc:spChg>
        <pc:picChg chg="del">
          <ac:chgData name="Cloé Escudier" userId="2c2c6d60-d258-4fa6-8810-e174c162d561" providerId="ADAL" clId="{39EB2417-25F8-4217-8240-B80C7EB3D6BD}" dt="2019-05-27T16:50:14.553" v="43" actId="478"/>
          <ac:picMkLst>
            <pc:docMk/>
            <pc:sldMk cId="475536785" sldId="299"/>
            <ac:picMk id="5" creationId="{ADA9CEAC-13DC-474D-BA1D-FBF82DD8D858}"/>
          </ac:picMkLst>
        </pc:picChg>
      </pc:sldChg>
      <pc:sldChg chg="del">
        <pc:chgData name="Cloé Escudier" userId="2c2c6d60-d258-4fa6-8810-e174c162d561" providerId="ADAL" clId="{39EB2417-25F8-4217-8240-B80C7EB3D6BD}" dt="2019-05-27T16:52:30.660" v="63" actId="2696"/>
        <pc:sldMkLst>
          <pc:docMk/>
          <pc:sldMk cId="2568118033" sldId="300"/>
        </pc:sldMkLst>
      </pc:sldChg>
      <pc:sldChg chg="delSp del delAnim">
        <pc:chgData name="Cloé Escudier" userId="2c2c6d60-d258-4fa6-8810-e174c162d561" providerId="ADAL" clId="{39EB2417-25F8-4217-8240-B80C7EB3D6BD}" dt="2019-05-27T18:49:07.095" v="214" actId="2696"/>
        <pc:sldMkLst>
          <pc:docMk/>
          <pc:sldMk cId="2630373339" sldId="301"/>
        </pc:sldMkLst>
        <pc:picChg chg="del">
          <ac:chgData name="Cloé Escudier" userId="2c2c6d60-d258-4fa6-8810-e174c162d561" providerId="ADAL" clId="{39EB2417-25F8-4217-8240-B80C7EB3D6BD}" dt="2019-05-27T16:49:41.277" v="35" actId="478"/>
          <ac:picMkLst>
            <pc:docMk/>
            <pc:sldMk cId="2630373339" sldId="301"/>
            <ac:picMk id="3" creationId="{A8AE1839-36E9-40CC-9C95-49B28583142C}"/>
          </ac:picMkLst>
        </pc:picChg>
        <pc:picChg chg="del">
          <ac:chgData name="Cloé Escudier" userId="2c2c6d60-d258-4fa6-8810-e174c162d561" providerId="ADAL" clId="{39EB2417-25F8-4217-8240-B80C7EB3D6BD}" dt="2019-05-27T16:49:39.101" v="34" actId="478"/>
          <ac:picMkLst>
            <pc:docMk/>
            <pc:sldMk cId="2630373339" sldId="301"/>
            <ac:picMk id="4" creationId="{AE93A600-2B46-4DD4-9572-BCACDD3D11D4}"/>
          </ac:picMkLst>
        </pc:picChg>
      </pc:sldChg>
      <pc:sldChg chg="addSp delSp modSp del">
        <pc:chgData name="Cloé Escudier" userId="2c2c6d60-d258-4fa6-8810-e174c162d561" providerId="ADAL" clId="{39EB2417-25F8-4217-8240-B80C7EB3D6BD}" dt="2019-05-27T16:49:08.245" v="12" actId="2696"/>
        <pc:sldMkLst>
          <pc:docMk/>
          <pc:sldMk cId="3007505050" sldId="302"/>
        </pc:sldMkLst>
        <pc:spChg chg="add mod">
          <ac:chgData name="Cloé Escudier" userId="2c2c6d60-d258-4fa6-8810-e174c162d561" providerId="ADAL" clId="{39EB2417-25F8-4217-8240-B80C7EB3D6BD}" dt="2019-05-27T16:48:41.881" v="8" actId="478"/>
          <ac:spMkLst>
            <pc:docMk/>
            <pc:sldMk cId="3007505050" sldId="302"/>
            <ac:spMk id="5" creationId="{B85B423A-7172-4F9D-8C9B-9968E22E7969}"/>
          </ac:spMkLst>
        </pc:spChg>
        <pc:spChg chg="del">
          <ac:chgData name="Cloé Escudier" userId="2c2c6d60-d258-4fa6-8810-e174c162d561" providerId="ADAL" clId="{39EB2417-25F8-4217-8240-B80C7EB3D6BD}" dt="2019-05-27T16:48:51.947" v="10" actId="478"/>
          <ac:spMkLst>
            <pc:docMk/>
            <pc:sldMk cId="3007505050" sldId="302"/>
            <ac:spMk id="12" creationId="{B1C201E7-3840-4B80-8ECE-6B5839F99DDA}"/>
          </ac:spMkLst>
        </pc:spChg>
        <pc:spChg chg="del">
          <ac:chgData name="Cloé Escudier" userId="2c2c6d60-d258-4fa6-8810-e174c162d561" providerId="ADAL" clId="{39EB2417-25F8-4217-8240-B80C7EB3D6BD}" dt="2019-05-27T16:48:53.501" v="11" actId="478"/>
          <ac:spMkLst>
            <pc:docMk/>
            <pc:sldMk cId="3007505050" sldId="302"/>
            <ac:spMk id="13" creationId="{75800320-9150-43E7-86AC-2986D93F38C2}"/>
          </ac:spMkLst>
        </pc:spChg>
        <pc:picChg chg="del">
          <ac:chgData name="Cloé Escudier" userId="2c2c6d60-d258-4fa6-8810-e174c162d561" providerId="ADAL" clId="{39EB2417-25F8-4217-8240-B80C7EB3D6BD}" dt="2019-05-27T16:48:41.881" v="8" actId="478"/>
          <ac:picMkLst>
            <pc:docMk/>
            <pc:sldMk cId="3007505050" sldId="302"/>
            <ac:picMk id="8" creationId="{1CB51846-9E1C-41F9-8908-802CDE5F482D}"/>
          </ac:picMkLst>
        </pc:picChg>
        <pc:picChg chg="del">
          <ac:chgData name="Cloé Escudier" userId="2c2c6d60-d258-4fa6-8810-e174c162d561" providerId="ADAL" clId="{39EB2417-25F8-4217-8240-B80C7EB3D6BD}" dt="2019-05-27T16:48:46.448" v="9" actId="478"/>
          <ac:picMkLst>
            <pc:docMk/>
            <pc:sldMk cId="3007505050" sldId="302"/>
            <ac:picMk id="11" creationId="{2B2B92C6-A1BB-42FC-8972-A02F252ED0B8}"/>
          </ac:picMkLst>
        </pc:picChg>
      </pc:sldChg>
      <pc:sldChg chg="delSp modSp">
        <pc:chgData name="Cloé Escudier" userId="2c2c6d60-d258-4fa6-8810-e174c162d561" providerId="ADAL" clId="{39EB2417-25F8-4217-8240-B80C7EB3D6BD}" dt="2019-05-27T16:49:58.924" v="41" actId="478"/>
        <pc:sldMkLst>
          <pc:docMk/>
          <pc:sldMk cId="626058678" sldId="303"/>
        </pc:sldMkLst>
        <pc:spChg chg="del">
          <ac:chgData name="Cloé Escudier" userId="2c2c6d60-d258-4fa6-8810-e174c162d561" providerId="ADAL" clId="{39EB2417-25F8-4217-8240-B80C7EB3D6BD}" dt="2019-05-27T16:49:53.076" v="39" actId="478"/>
          <ac:spMkLst>
            <pc:docMk/>
            <pc:sldMk cId="626058678" sldId="303"/>
            <ac:spMk id="10" creationId="{5363CBD1-ADAE-467F-B0DA-68AB3CA56EBF}"/>
          </ac:spMkLst>
        </pc:spChg>
        <pc:spChg chg="del mod">
          <ac:chgData name="Cloé Escudier" userId="2c2c6d60-d258-4fa6-8810-e174c162d561" providerId="ADAL" clId="{39EB2417-25F8-4217-8240-B80C7EB3D6BD}" dt="2019-05-27T16:49:58.924" v="41" actId="478"/>
          <ac:spMkLst>
            <pc:docMk/>
            <pc:sldMk cId="626058678" sldId="303"/>
            <ac:spMk id="13" creationId="{684787C7-5ABD-40C9-BE96-DD1B9DA2F1CD}"/>
          </ac:spMkLst>
        </pc:spChg>
        <pc:grpChg chg="del">
          <ac:chgData name="Cloé Escudier" userId="2c2c6d60-d258-4fa6-8810-e174c162d561" providerId="ADAL" clId="{39EB2417-25F8-4217-8240-B80C7EB3D6BD}" dt="2019-05-27T16:49:46.794" v="36" actId="478"/>
          <ac:grpSpMkLst>
            <pc:docMk/>
            <pc:sldMk cId="626058678" sldId="303"/>
            <ac:grpSpMk id="4" creationId="{72578795-C496-4206-936A-2EB06DAA274A}"/>
          </ac:grpSpMkLst>
        </pc:grpChg>
        <pc:picChg chg="del">
          <ac:chgData name="Cloé Escudier" userId="2c2c6d60-d258-4fa6-8810-e174c162d561" providerId="ADAL" clId="{39EB2417-25F8-4217-8240-B80C7EB3D6BD}" dt="2019-05-27T16:49:48.786" v="37" actId="478"/>
          <ac:picMkLst>
            <pc:docMk/>
            <pc:sldMk cId="626058678" sldId="303"/>
            <ac:picMk id="11" creationId="{6AAD2C6D-83E5-48B2-9732-BB5BC7003439}"/>
          </ac:picMkLst>
        </pc:picChg>
        <pc:picChg chg="del">
          <ac:chgData name="Cloé Escudier" userId="2c2c6d60-d258-4fa6-8810-e174c162d561" providerId="ADAL" clId="{39EB2417-25F8-4217-8240-B80C7EB3D6BD}" dt="2019-05-27T16:49:50.534" v="38" actId="478"/>
          <ac:picMkLst>
            <pc:docMk/>
            <pc:sldMk cId="626058678" sldId="303"/>
            <ac:picMk id="12" creationId="{C11624F5-0E1D-4889-AC59-395B27DE449B}"/>
          </ac:picMkLst>
        </pc:picChg>
      </pc:sldChg>
      <pc:sldChg chg="del">
        <pc:chgData name="Cloé Escudier" userId="2c2c6d60-d258-4fa6-8810-e174c162d561" providerId="ADAL" clId="{39EB2417-25F8-4217-8240-B80C7EB3D6BD}" dt="2019-05-27T16:51:24.144" v="61" actId="2696"/>
        <pc:sldMkLst>
          <pc:docMk/>
          <pc:sldMk cId="1668592137" sldId="304"/>
        </pc:sldMkLst>
      </pc:sldChg>
      <pc:sldChg chg="delSp del">
        <pc:chgData name="Cloé Escudier" userId="2c2c6d60-d258-4fa6-8810-e174c162d561" providerId="ADAL" clId="{39EB2417-25F8-4217-8240-B80C7EB3D6BD}" dt="2019-05-27T18:50:00.526" v="239" actId="2696"/>
        <pc:sldMkLst>
          <pc:docMk/>
          <pc:sldMk cId="4159088084" sldId="305"/>
        </pc:sldMkLst>
        <pc:picChg chg="del">
          <ac:chgData name="Cloé Escudier" userId="2c2c6d60-d258-4fa6-8810-e174c162d561" providerId="ADAL" clId="{39EB2417-25F8-4217-8240-B80C7EB3D6BD}" dt="2019-05-27T16:51:13.156" v="57" actId="478"/>
          <ac:picMkLst>
            <pc:docMk/>
            <pc:sldMk cId="4159088084" sldId="305"/>
            <ac:picMk id="4" creationId="{22282B48-472C-4021-88F9-C908B3025638}"/>
          </ac:picMkLst>
        </pc:picChg>
      </pc:sldChg>
      <pc:sldChg chg="addSp delSp modSp">
        <pc:chgData name="Cloé Escudier" userId="2c2c6d60-d258-4fa6-8810-e174c162d561" providerId="ADAL" clId="{39EB2417-25F8-4217-8240-B80C7EB3D6BD}" dt="2019-05-28T12:41:31.710" v="1191" actId="478"/>
        <pc:sldMkLst>
          <pc:docMk/>
          <pc:sldMk cId="1421980675" sldId="306"/>
        </pc:sldMkLst>
        <pc:spChg chg="del mod">
          <ac:chgData name="Cloé Escudier" userId="2c2c6d60-d258-4fa6-8810-e174c162d561" providerId="ADAL" clId="{39EB2417-25F8-4217-8240-B80C7EB3D6BD}" dt="2019-05-28T12:41:31.710" v="1191" actId="478"/>
          <ac:spMkLst>
            <pc:docMk/>
            <pc:sldMk cId="1421980675" sldId="306"/>
            <ac:spMk id="4" creationId="{D3EAF82B-96A5-425C-AE45-5CAEFD8B9661}"/>
          </ac:spMkLst>
        </pc:spChg>
        <pc:spChg chg="add">
          <ac:chgData name="Cloé Escudier" userId="2c2c6d60-d258-4fa6-8810-e174c162d561" providerId="ADAL" clId="{39EB2417-25F8-4217-8240-B80C7EB3D6BD}" dt="2019-05-28T12:41:12.868" v="1189"/>
          <ac:spMkLst>
            <pc:docMk/>
            <pc:sldMk cId="1421980675" sldId="306"/>
            <ac:spMk id="5" creationId="{22A494D9-F0B0-4B68-9CD6-C4CF6F4D19FA}"/>
          </ac:spMkLst>
        </pc:spChg>
      </pc:sldChg>
      <pc:sldChg chg="modSp add">
        <pc:chgData name="Cloé Escudier" userId="2c2c6d60-d258-4fa6-8810-e174c162d561" providerId="ADAL" clId="{39EB2417-25F8-4217-8240-B80C7EB3D6BD}" dt="2019-05-27T18:47:32.723" v="106" actId="20577"/>
        <pc:sldMkLst>
          <pc:docMk/>
          <pc:sldMk cId="1529130046" sldId="309"/>
        </pc:sldMkLst>
        <pc:spChg chg="mod">
          <ac:chgData name="Cloé Escudier" userId="2c2c6d60-d258-4fa6-8810-e174c162d561" providerId="ADAL" clId="{39EB2417-25F8-4217-8240-B80C7EB3D6BD}" dt="2019-05-27T18:47:32.723" v="106" actId="20577"/>
          <ac:spMkLst>
            <pc:docMk/>
            <pc:sldMk cId="1529130046" sldId="309"/>
            <ac:spMk id="2" creationId="{367F2D27-7F42-411D-B87A-771692989E72}"/>
          </ac:spMkLst>
        </pc:spChg>
      </pc:sldChg>
      <pc:sldChg chg="add del">
        <pc:chgData name="Cloé Escudier" userId="2c2c6d60-d258-4fa6-8810-e174c162d561" providerId="ADAL" clId="{39EB2417-25F8-4217-8240-B80C7EB3D6BD}" dt="2019-05-27T18:47:22.879" v="100" actId="2696"/>
        <pc:sldMkLst>
          <pc:docMk/>
          <pc:sldMk cId="3162560669" sldId="309"/>
        </pc:sldMkLst>
      </pc:sldChg>
      <pc:sldChg chg="modSp add del">
        <pc:chgData name="Cloé Escudier" userId="2c2c6d60-d258-4fa6-8810-e174c162d561" providerId="ADAL" clId="{39EB2417-25F8-4217-8240-B80C7EB3D6BD}" dt="2019-05-28T09:57:01.763" v="862" actId="2696"/>
        <pc:sldMkLst>
          <pc:docMk/>
          <pc:sldMk cId="1592790334" sldId="310"/>
        </pc:sldMkLst>
        <pc:spChg chg="mod">
          <ac:chgData name="Cloé Escudier" userId="2c2c6d60-d258-4fa6-8810-e174c162d561" providerId="ADAL" clId="{39EB2417-25F8-4217-8240-B80C7EB3D6BD}" dt="2019-05-27T18:47:42.595" v="126" actId="20577"/>
          <ac:spMkLst>
            <pc:docMk/>
            <pc:sldMk cId="1592790334" sldId="310"/>
            <ac:spMk id="2" creationId="{367F2D27-7F42-411D-B87A-771692989E72}"/>
          </ac:spMkLst>
        </pc:spChg>
        <pc:spChg chg="mod">
          <ac:chgData name="Cloé Escudier" userId="2c2c6d60-d258-4fa6-8810-e174c162d561" providerId="ADAL" clId="{39EB2417-25F8-4217-8240-B80C7EB3D6BD}" dt="2019-05-27T19:03:27.004" v="390" actId="20577"/>
          <ac:spMkLst>
            <pc:docMk/>
            <pc:sldMk cId="1592790334" sldId="310"/>
            <ac:spMk id="4" creationId="{F25C6D70-A106-468D-8DBE-7820094B1874}"/>
          </ac:spMkLst>
        </pc:spChg>
      </pc:sldChg>
      <pc:sldChg chg="modSp add">
        <pc:chgData name="Cloé Escudier" userId="2c2c6d60-d258-4fa6-8810-e174c162d561" providerId="ADAL" clId="{39EB2417-25F8-4217-8240-B80C7EB3D6BD}" dt="2019-05-27T18:49:02.493" v="212" actId="20577"/>
        <pc:sldMkLst>
          <pc:docMk/>
          <pc:sldMk cId="1273299519" sldId="311"/>
        </pc:sldMkLst>
        <pc:spChg chg="mod">
          <ac:chgData name="Cloé Escudier" userId="2c2c6d60-d258-4fa6-8810-e174c162d561" providerId="ADAL" clId="{39EB2417-25F8-4217-8240-B80C7EB3D6BD}" dt="2019-05-27T18:49:02.493" v="212" actId="20577"/>
          <ac:spMkLst>
            <pc:docMk/>
            <pc:sldMk cId="1273299519" sldId="311"/>
            <ac:spMk id="2" creationId="{367F2D27-7F42-411D-B87A-771692989E72}"/>
          </ac:spMkLst>
        </pc:spChg>
      </pc:sldChg>
      <pc:sldChg chg="modSp add">
        <pc:chgData name="Cloé Escudier" userId="2c2c6d60-d258-4fa6-8810-e174c162d561" providerId="ADAL" clId="{39EB2417-25F8-4217-8240-B80C7EB3D6BD}" dt="2019-05-27T18:49:17.198" v="237" actId="20577"/>
        <pc:sldMkLst>
          <pc:docMk/>
          <pc:sldMk cId="2225932422" sldId="312"/>
        </pc:sldMkLst>
        <pc:spChg chg="mod">
          <ac:chgData name="Cloé Escudier" userId="2c2c6d60-d258-4fa6-8810-e174c162d561" providerId="ADAL" clId="{39EB2417-25F8-4217-8240-B80C7EB3D6BD}" dt="2019-05-27T18:49:17.198" v="237" actId="20577"/>
          <ac:spMkLst>
            <pc:docMk/>
            <pc:sldMk cId="2225932422" sldId="312"/>
            <ac:spMk id="2" creationId="{367F2D27-7F42-411D-B87A-771692989E72}"/>
          </ac:spMkLst>
        </pc:spChg>
      </pc:sldChg>
      <pc:sldChg chg="addSp delSp modSp add del">
        <pc:chgData name="Cloé Escudier" userId="2c2c6d60-d258-4fa6-8810-e174c162d561" providerId="ADAL" clId="{39EB2417-25F8-4217-8240-B80C7EB3D6BD}" dt="2019-05-28T09:38:22.160" v="732" actId="20577"/>
        <pc:sldMkLst>
          <pc:docMk/>
          <pc:sldMk cId="4176654898" sldId="313"/>
        </pc:sldMkLst>
        <pc:spChg chg="mod">
          <ac:chgData name="Cloé Escudier" userId="2c2c6d60-d258-4fa6-8810-e174c162d561" providerId="ADAL" clId="{39EB2417-25F8-4217-8240-B80C7EB3D6BD}" dt="2019-05-28T09:35:29.516" v="661" actId="1076"/>
          <ac:spMkLst>
            <pc:docMk/>
            <pc:sldMk cId="4176654898" sldId="313"/>
            <ac:spMk id="2" creationId="{367F2D27-7F42-411D-B87A-771692989E72}"/>
          </ac:spMkLst>
        </pc:spChg>
        <pc:spChg chg="del">
          <ac:chgData name="Cloé Escudier" userId="2c2c6d60-d258-4fa6-8810-e174c162d561" providerId="ADAL" clId="{39EB2417-25F8-4217-8240-B80C7EB3D6BD}" dt="2019-05-28T09:34:55.491" v="654"/>
          <ac:spMkLst>
            <pc:docMk/>
            <pc:sldMk cId="4176654898" sldId="313"/>
            <ac:spMk id="4" creationId="{F25C6D70-A106-468D-8DBE-7820094B1874}"/>
          </ac:spMkLst>
        </pc:spChg>
        <pc:spChg chg="add mod">
          <ac:chgData name="Cloé Escudier" userId="2c2c6d60-d258-4fa6-8810-e174c162d561" providerId="ADAL" clId="{39EB2417-25F8-4217-8240-B80C7EB3D6BD}" dt="2019-05-28T09:38:22.160" v="732" actId="20577"/>
          <ac:spMkLst>
            <pc:docMk/>
            <pc:sldMk cId="4176654898" sldId="313"/>
            <ac:spMk id="6" creationId="{0D3C0E1E-3170-49E7-9487-75F32E886A8F}"/>
          </ac:spMkLst>
        </pc:spChg>
        <pc:picChg chg="add del mod modCrop">
          <ac:chgData name="Cloé Escudier" userId="2c2c6d60-d258-4fa6-8810-e174c162d561" providerId="ADAL" clId="{39EB2417-25F8-4217-8240-B80C7EB3D6BD}" dt="2019-05-28T09:38:15.345" v="712" actId="478"/>
          <ac:picMkLst>
            <pc:docMk/>
            <pc:sldMk cId="4176654898" sldId="313"/>
            <ac:picMk id="3" creationId="{86A1A0B3-6975-44A1-8FBC-B6BC8007F121}"/>
          </ac:picMkLst>
        </pc:picChg>
      </pc:sldChg>
      <pc:sldChg chg="modSp add">
        <pc:chgData name="Cloé Escudier" userId="2c2c6d60-d258-4fa6-8810-e174c162d561" providerId="ADAL" clId="{39EB2417-25F8-4217-8240-B80C7EB3D6BD}" dt="2019-05-27T18:50:58.856" v="286" actId="20577"/>
        <pc:sldMkLst>
          <pc:docMk/>
          <pc:sldMk cId="4071827732" sldId="314"/>
        </pc:sldMkLst>
        <pc:spChg chg="mod">
          <ac:chgData name="Cloé Escudier" userId="2c2c6d60-d258-4fa6-8810-e174c162d561" providerId="ADAL" clId="{39EB2417-25F8-4217-8240-B80C7EB3D6BD}" dt="2019-05-27T18:50:58.856" v="286" actId="20577"/>
          <ac:spMkLst>
            <pc:docMk/>
            <pc:sldMk cId="4071827732" sldId="314"/>
            <ac:spMk id="2" creationId="{367F2D27-7F42-411D-B87A-771692989E72}"/>
          </ac:spMkLst>
        </pc:spChg>
      </pc:sldChg>
      <pc:sldChg chg="modSp add">
        <pc:chgData name="Cloé Escudier" userId="2c2c6d60-d258-4fa6-8810-e174c162d561" providerId="ADAL" clId="{39EB2417-25F8-4217-8240-B80C7EB3D6BD}" dt="2019-05-28T09:37:43.524" v="709" actId="20577"/>
        <pc:sldMkLst>
          <pc:docMk/>
          <pc:sldMk cId="669656154" sldId="315"/>
        </pc:sldMkLst>
        <pc:spChg chg="mod">
          <ac:chgData name="Cloé Escudier" userId="2c2c6d60-d258-4fa6-8810-e174c162d561" providerId="ADAL" clId="{39EB2417-25F8-4217-8240-B80C7EB3D6BD}" dt="2019-05-27T18:51:26.105" v="316" actId="2"/>
          <ac:spMkLst>
            <pc:docMk/>
            <pc:sldMk cId="669656154" sldId="315"/>
            <ac:spMk id="2" creationId="{367F2D27-7F42-411D-B87A-771692989E72}"/>
          </ac:spMkLst>
        </pc:spChg>
        <pc:spChg chg="mod">
          <ac:chgData name="Cloé Escudier" userId="2c2c6d60-d258-4fa6-8810-e174c162d561" providerId="ADAL" clId="{39EB2417-25F8-4217-8240-B80C7EB3D6BD}" dt="2019-05-28T09:37:43.524" v="709" actId="20577"/>
          <ac:spMkLst>
            <pc:docMk/>
            <pc:sldMk cId="669656154" sldId="315"/>
            <ac:spMk id="4" creationId="{F25C6D70-A106-468D-8DBE-7820094B1874}"/>
          </ac:spMkLst>
        </pc:spChg>
      </pc:sldChg>
      <pc:sldChg chg="modSp add">
        <pc:chgData name="Cloé Escudier" userId="2c2c6d60-d258-4fa6-8810-e174c162d561" providerId="ADAL" clId="{39EB2417-25F8-4217-8240-B80C7EB3D6BD}" dt="2019-05-28T09:38:29.973" v="755" actId="20577"/>
        <pc:sldMkLst>
          <pc:docMk/>
          <pc:sldMk cId="3933409044" sldId="316"/>
        </pc:sldMkLst>
        <pc:spChg chg="mod">
          <ac:chgData name="Cloé Escudier" userId="2c2c6d60-d258-4fa6-8810-e174c162d561" providerId="ADAL" clId="{39EB2417-25F8-4217-8240-B80C7EB3D6BD}" dt="2019-05-27T18:51:08.563" v="295" actId="20577"/>
          <ac:spMkLst>
            <pc:docMk/>
            <pc:sldMk cId="3933409044" sldId="316"/>
            <ac:spMk id="2" creationId="{367F2D27-7F42-411D-B87A-771692989E72}"/>
          </ac:spMkLst>
        </pc:spChg>
        <pc:spChg chg="mod">
          <ac:chgData name="Cloé Escudier" userId="2c2c6d60-d258-4fa6-8810-e174c162d561" providerId="ADAL" clId="{39EB2417-25F8-4217-8240-B80C7EB3D6BD}" dt="2019-05-28T09:38:29.973" v="755" actId="20577"/>
          <ac:spMkLst>
            <pc:docMk/>
            <pc:sldMk cId="3933409044" sldId="316"/>
            <ac:spMk id="4" creationId="{F25C6D70-A106-468D-8DBE-7820094B1874}"/>
          </ac:spMkLst>
        </pc:spChg>
      </pc:sldChg>
      <pc:sldChg chg="modSp">
        <pc:chgData name="Cloé Escudier" userId="2c2c6d60-d258-4fa6-8810-e174c162d561" providerId="ADAL" clId="{39EB2417-25F8-4217-8240-B80C7EB3D6BD}" dt="2019-05-28T12:38:28.284" v="1157" actId="20577"/>
        <pc:sldMkLst>
          <pc:docMk/>
          <pc:sldMk cId="99929471" sldId="325"/>
        </pc:sldMkLst>
        <pc:spChg chg="mod">
          <ac:chgData name="Cloé Escudier" userId="2c2c6d60-d258-4fa6-8810-e174c162d561" providerId="ADAL" clId="{39EB2417-25F8-4217-8240-B80C7EB3D6BD}" dt="2019-05-28T12:38:28.284" v="1157" actId="20577"/>
          <ac:spMkLst>
            <pc:docMk/>
            <pc:sldMk cId="99929471" sldId="325"/>
            <ac:spMk id="2" creationId="{8B8BD7E6-5973-4212-B05D-167E067469AF}"/>
          </ac:spMkLst>
        </pc:spChg>
      </pc:sldChg>
      <pc:sldChg chg="delSp modSp add del">
        <pc:chgData name="Cloé Escudier" userId="2c2c6d60-d258-4fa6-8810-e174c162d561" providerId="ADAL" clId="{39EB2417-25F8-4217-8240-B80C7EB3D6BD}" dt="2019-05-28T09:15:26.092" v="401" actId="2696"/>
        <pc:sldMkLst>
          <pc:docMk/>
          <pc:sldMk cId="758171727" sldId="326"/>
        </pc:sldMkLst>
        <pc:spChg chg="mod">
          <ac:chgData name="Cloé Escudier" userId="2c2c6d60-d258-4fa6-8810-e174c162d561" providerId="ADAL" clId="{39EB2417-25F8-4217-8240-B80C7EB3D6BD}" dt="2019-05-28T09:15:16.405" v="399" actId="20577"/>
          <ac:spMkLst>
            <pc:docMk/>
            <pc:sldMk cId="758171727" sldId="326"/>
            <ac:spMk id="2" creationId="{0E51F2F4-5187-4736-9CB2-020CCAD76C49}"/>
          </ac:spMkLst>
        </pc:spChg>
        <pc:picChg chg="del">
          <ac:chgData name="Cloé Escudier" userId="2c2c6d60-d258-4fa6-8810-e174c162d561" providerId="ADAL" clId="{39EB2417-25F8-4217-8240-B80C7EB3D6BD}" dt="2019-05-28T09:15:13.333" v="398" actId="478"/>
          <ac:picMkLst>
            <pc:docMk/>
            <pc:sldMk cId="758171727" sldId="326"/>
            <ac:picMk id="6" creationId="{18661BDD-862C-4A90-B62A-CE2B08544723}"/>
          </ac:picMkLst>
        </pc:picChg>
      </pc:sldChg>
      <pc:sldChg chg="addSp delSp modSp add del mod setBg">
        <pc:chgData name="Cloé Escudier" userId="2c2c6d60-d258-4fa6-8810-e174c162d561" providerId="ADAL" clId="{39EB2417-25F8-4217-8240-B80C7EB3D6BD}" dt="2019-05-28T09:28:24.131" v="653" actId="2696"/>
        <pc:sldMkLst>
          <pc:docMk/>
          <pc:sldMk cId="3146310739" sldId="327"/>
        </pc:sldMkLst>
        <pc:spChg chg="mod">
          <ac:chgData name="Cloé Escudier" userId="2c2c6d60-d258-4fa6-8810-e174c162d561" providerId="ADAL" clId="{39EB2417-25F8-4217-8240-B80C7EB3D6BD}" dt="2019-05-28T09:17:00.644" v="460" actId="26606"/>
          <ac:spMkLst>
            <pc:docMk/>
            <pc:sldMk cId="3146310739" sldId="327"/>
            <ac:spMk id="2" creationId="{449EF376-0946-4D1F-B695-77DFE59C893F}"/>
          </ac:spMkLst>
        </pc:spChg>
        <pc:spChg chg="add del mod">
          <ac:chgData name="Cloé Escudier" userId="2c2c6d60-d258-4fa6-8810-e174c162d561" providerId="ADAL" clId="{39EB2417-25F8-4217-8240-B80C7EB3D6BD}" dt="2019-05-28T09:18:18.992" v="514" actId="478"/>
          <ac:spMkLst>
            <pc:docMk/>
            <pc:sldMk cId="3146310739" sldId="327"/>
            <ac:spMk id="3" creationId="{D1061B6C-75FC-4F3A-A73E-43EE4F5127AE}"/>
          </ac:spMkLst>
        </pc:spChg>
        <pc:spChg chg="mod">
          <ac:chgData name="Cloé Escudier" userId="2c2c6d60-d258-4fa6-8810-e174c162d561" providerId="ADAL" clId="{39EB2417-25F8-4217-8240-B80C7EB3D6BD}" dt="2019-05-28T09:17:00.644" v="460" actId="26606"/>
          <ac:spMkLst>
            <pc:docMk/>
            <pc:sldMk cId="3146310739" sldId="327"/>
            <ac:spMk id="4" creationId="{D15C380F-4E4B-477D-AF9C-8004D29A4D82}"/>
          </ac:spMkLst>
        </pc:spChg>
        <pc:spChg chg="add mod">
          <ac:chgData name="Cloé Escudier" userId="2c2c6d60-d258-4fa6-8810-e174c162d561" providerId="ADAL" clId="{39EB2417-25F8-4217-8240-B80C7EB3D6BD}" dt="2019-05-28T09:18:18.992" v="514" actId="478"/>
          <ac:spMkLst>
            <pc:docMk/>
            <pc:sldMk cId="3146310739" sldId="327"/>
            <ac:spMk id="7" creationId="{0D0D326D-12AE-4BA8-BA80-4EF2E91D939C}"/>
          </ac:spMkLst>
        </pc:spChg>
        <pc:graphicFrameChg chg="add del">
          <ac:chgData name="Cloé Escudier" userId="2c2c6d60-d258-4fa6-8810-e174c162d561" providerId="ADAL" clId="{39EB2417-25F8-4217-8240-B80C7EB3D6BD}" dt="2019-05-28T09:17:00.644" v="460" actId="26606"/>
          <ac:graphicFrameMkLst>
            <pc:docMk/>
            <pc:sldMk cId="3146310739" sldId="327"/>
            <ac:graphicFrameMk id="6" creationId="{B7A6A578-A73C-4965-8C7E-43B22BC4FAD7}"/>
          </ac:graphicFrameMkLst>
        </pc:graphicFrameChg>
      </pc:sldChg>
      <pc:sldChg chg="modSp add del">
        <pc:chgData name="Cloé Escudier" userId="2c2c6d60-d258-4fa6-8810-e174c162d561" providerId="ADAL" clId="{39EB2417-25F8-4217-8240-B80C7EB3D6BD}" dt="2019-05-28T09:17:37.641" v="468" actId="2696"/>
        <pc:sldMkLst>
          <pc:docMk/>
          <pc:sldMk cId="517002791" sldId="328"/>
        </pc:sldMkLst>
        <pc:graphicFrameChg chg="mod">
          <ac:chgData name="Cloé Escudier" userId="2c2c6d60-d258-4fa6-8810-e174c162d561" providerId="ADAL" clId="{39EB2417-25F8-4217-8240-B80C7EB3D6BD}" dt="2019-05-28T09:17:24.612" v="465" actId="12093"/>
          <ac:graphicFrameMkLst>
            <pc:docMk/>
            <pc:sldMk cId="517002791" sldId="328"/>
            <ac:graphicFrameMk id="6" creationId="{34CFD876-4566-4105-8089-36130AB5C0C6}"/>
          </ac:graphicFrameMkLst>
        </pc:graphicFrameChg>
      </pc:sldChg>
      <pc:sldChg chg="modSp add del">
        <pc:chgData name="Cloé Escudier" userId="2c2c6d60-d258-4fa6-8810-e174c162d561" providerId="ADAL" clId="{39EB2417-25F8-4217-8240-B80C7EB3D6BD}" dt="2019-05-28T09:17:48.487" v="480"/>
        <pc:sldMkLst>
          <pc:docMk/>
          <pc:sldMk cId="3011391214" sldId="328"/>
        </pc:sldMkLst>
        <pc:spChg chg="mod">
          <ac:chgData name="Cloé Escudier" userId="2c2c6d60-d258-4fa6-8810-e174c162d561" providerId="ADAL" clId="{39EB2417-25F8-4217-8240-B80C7EB3D6BD}" dt="2019-05-28T09:17:47.940" v="479" actId="20577"/>
          <ac:spMkLst>
            <pc:docMk/>
            <pc:sldMk cId="3011391214" sldId="328"/>
            <ac:spMk id="2" creationId="{30642F0F-9B09-4E4A-A497-D1ECCC2F4529}"/>
          </ac:spMkLst>
        </pc:spChg>
      </pc:sldChg>
      <pc:sldChg chg="addSp delSp modSp add ord">
        <pc:chgData name="Cloé Escudier" userId="2c2c6d60-d258-4fa6-8810-e174c162d561" providerId="ADAL" clId="{39EB2417-25F8-4217-8240-B80C7EB3D6BD}" dt="2019-05-28T09:56:10.485" v="843" actId="14100"/>
        <pc:sldMkLst>
          <pc:docMk/>
          <pc:sldMk cId="3711595414" sldId="328"/>
        </pc:sldMkLst>
        <pc:spChg chg="mod">
          <ac:chgData name="Cloé Escudier" userId="2c2c6d60-d258-4fa6-8810-e174c162d561" providerId="ADAL" clId="{39EB2417-25F8-4217-8240-B80C7EB3D6BD}" dt="2019-05-28T09:18:57.098" v="526" actId="20577"/>
          <ac:spMkLst>
            <pc:docMk/>
            <pc:sldMk cId="3711595414" sldId="328"/>
            <ac:spMk id="2" creationId="{3C237ED6-3C4B-44CB-BDBB-1EF4636C9FD5}"/>
          </ac:spMkLst>
        </pc:spChg>
        <pc:spChg chg="add del mod">
          <ac:chgData name="Cloé Escudier" userId="2c2c6d60-d258-4fa6-8810-e174c162d561" providerId="ADAL" clId="{39EB2417-25F8-4217-8240-B80C7EB3D6BD}" dt="2019-05-28T09:20:12.609" v="536"/>
          <ac:spMkLst>
            <pc:docMk/>
            <pc:sldMk cId="3711595414" sldId="328"/>
            <ac:spMk id="3" creationId="{27A049C2-13AF-430C-BE7F-93E4C0CF3D8B}"/>
          </ac:spMkLst>
        </pc:spChg>
        <pc:spChg chg="mod ord">
          <ac:chgData name="Cloé Escudier" userId="2c2c6d60-d258-4fa6-8810-e174c162d561" providerId="ADAL" clId="{39EB2417-25F8-4217-8240-B80C7EB3D6BD}" dt="2019-05-28T09:27:41.479" v="648" actId="1076"/>
          <ac:spMkLst>
            <pc:docMk/>
            <pc:sldMk cId="3711595414" sldId="328"/>
            <ac:spMk id="9" creationId="{AE03E998-D647-4CCA-AA48-619F0CCED4BB}"/>
          </ac:spMkLst>
        </pc:spChg>
        <pc:spChg chg="mod ord">
          <ac:chgData name="Cloé Escudier" userId="2c2c6d60-d258-4fa6-8810-e174c162d561" providerId="ADAL" clId="{39EB2417-25F8-4217-8240-B80C7EB3D6BD}" dt="2019-05-28T09:27:50.883" v="651" actId="1076"/>
          <ac:spMkLst>
            <pc:docMk/>
            <pc:sldMk cId="3711595414" sldId="328"/>
            <ac:spMk id="12" creationId="{808FB570-0F97-4860-BB3C-14DB5E72D571}"/>
          </ac:spMkLst>
        </pc:spChg>
        <pc:spChg chg="mod">
          <ac:chgData name="Cloé Escudier" userId="2c2c6d60-d258-4fa6-8810-e174c162d561" providerId="ADAL" clId="{39EB2417-25F8-4217-8240-B80C7EB3D6BD}" dt="2019-05-28T09:53:49.244" v="832" actId="20577"/>
          <ac:spMkLst>
            <pc:docMk/>
            <pc:sldMk cId="3711595414" sldId="328"/>
            <ac:spMk id="18" creationId="{0EDCE1A6-1877-483A-A7E2-825E7E71B629}"/>
          </ac:spMkLst>
        </pc:spChg>
        <pc:grpChg chg="mod">
          <ac:chgData name="Cloé Escudier" userId="2c2c6d60-d258-4fa6-8810-e174c162d561" providerId="ADAL" clId="{39EB2417-25F8-4217-8240-B80C7EB3D6BD}" dt="2019-05-28T09:56:10.485" v="843" actId="14100"/>
          <ac:grpSpMkLst>
            <pc:docMk/>
            <pc:sldMk cId="3711595414" sldId="328"/>
            <ac:grpSpMk id="5" creationId="{BF5DC90F-9907-45D7-8F4B-6EAB22B2BE30}"/>
          </ac:grpSpMkLst>
        </pc:grpChg>
        <pc:graphicFrameChg chg="del mod">
          <ac:chgData name="Cloé Escudier" userId="2c2c6d60-d258-4fa6-8810-e174c162d561" providerId="ADAL" clId="{39EB2417-25F8-4217-8240-B80C7EB3D6BD}" dt="2019-05-28T09:20:10.536" v="535" actId="478"/>
          <ac:graphicFrameMkLst>
            <pc:docMk/>
            <pc:sldMk cId="3711595414" sldId="328"/>
            <ac:graphicFrameMk id="6" creationId="{34CFD876-4566-4105-8089-36130AB5C0C6}"/>
          </ac:graphicFrameMkLst>
        </pc:graphicFrameChg>
        <pc:graphicFrameChg chg="add del mod">
          <ac:chgData name="Cloé Escudier" userId="2c2c6d60-d258-4fa6-8810-e174c162d561" providerId="ADAL" clId="{39EB2417-25F8-4217-8240-B80C7EB3D6BD}" dt="2019-05-28T09:27:18.863" v="645" actId="18245"/>
          <ac:graphicFrameMkLst>
            <pc:docMk/>
            <pc:sldMk cId="3711595414" sldId="328"/>
            <ac:graphicFrameMk id="7" creationId="{D0E27C6E-A3E2-4003-9A8A-1189FB6E2F65}"/>
          </ac:graphicFrameMkLst>
        </pc:graphicFrameChg>
      </pc:sldChg>
      <pc:sldChg chg="addSp delSp modSp add del">
        <pc:chgData name="Cloé Escudier" userId="2c2c6d60-d258-4fa6-8810-e174c162d561" providerId="ADAL" clId="{39EB2417-25F8-4217-8240-B80C7EB3D6BD}" dt="2019-05-28T09:48:47.950" v="825" actId="2696"/>
        <pc:sldMkLst>
          <pc:docMk/>
          <pc:sldMk cId="1548460782" sldId="335"/>
        </pc:sldMkLst>
        <pc:spChg chg="del">
          <ac:chgData name="Cloé Escudier" userId="2c2c6d60-d258-4fa6-8810-e174c162d561" providerId="ADAL" clId="{39EB2417-25F8-4217-8240-B80C7EB3D6BD}" dt="2019-05-28T09:46:17.658" v="761"/>
          <ac:spMkLst>
            <pc:docMk/>
            <pc:sldMk cId="1548460782" sldId="335"/>
            <ac:spMk id="2" creationId="{C462162E-DB63-4A41-8841-7BB2FC91C12F}"/>
          </ac:spMkLst>
        </pc:spChg>
        <pc:spChg chg="del mod">
          <ac:chgData name="Cloé Escudier" userId="2c2c6d60-d258-4fa6-8810-e174c162d561" providerId="ADAL" clId="{39EB2417-25F8-4217-8240-B80C7EB3D6BD}" dt="2019-05-28T09:47:08.386" v="782"/>
          <ac:spMkLst>
            <pc:docMk/>
            <pc:sldMk cId="1548460782" sldId="335"/>
            <ac:spMk id="3" creationId="{B0006DE1-F2EA-4B33-BD40-D4E8F41E53DE}"/>
          </ac:spMkLst>
        </pc:spChg>
        <pc:spChg chg="add">
          <ac:chgData name="Cloé Escudier" userId="2c2c6d60-d258-4fa6-8810-e174c162d561" providerId="ADAL" clId="{39EB2417-25F8-4217-8240-B80C7EB3D6BD}" dt="2019-05-28T09:46:17.658" v="761"/>
          <ac:spMkLst>
            <pc:docMk/>
            <pc:sldMk cId="1548460782" sldId="335"/>
            <ac:spMk id="5" creationId="{F6DED513-9643-4077-89CD-C4043423CBE9}"/>
          </ac:spMkLst>
        </pc:spChg>
        <pc:graphicFrameChg chg="add mod">
          <ac:chgData name="Cloé Escudier" userId="2c2c6d60-d258-4fa6-8810-e174c162d561" providerId="ADAL" clId="{39EB2417-25F8-4217-8240-B80C7EB3D6BD}" dt="2019-05-28T09:47:24.858" v="800" actId="20577"/>
          <ac:graphicFrameMkLst>
            <pc:docMk/>
            <pc:sldMk cId="1548460782" sldId="335"/>
            <ac:graphicFrameMk id="6" creationId="{DE237407-1ACF-45FB-8F7E-F64593CFA2CA}"/>
          </ac:graphicFrameMkLst>
        </pc:graphicFrameChg>
      </pc:sldChg>
      <pc:sldChg chg="addSp delSp modSp add ord">
        <pc:chgData name="Cloé Escudier" userId="2c2c6d60-d258-4fa6-8810-e174c162d561" providerId="ADAL" clId="{39EB2417-25F8-4217-8240-B80C7EB3D6BD}" dt="2019-05-28T09:54:27.611" v="841" actId="1076"/>
        <pc:sldMkLst>
          <pc:docMk/>
          <pc:sldMk cId="1657592791" sldId="336"/>
        </pc:sldMkLst>
        <pc:spChg chg="del">
          <ac:chgData name="Cloé Escudier" userId="2c2c6d60-d258-4fa6-8810-e174c162d561" providerId="ADAL" clId="{39EB2417-25F8-4217-8240-B80C7EB3D6BD}" dt="2019-05-28T09:48:13.938" v="805" actId="478"/>
          <ac:spMkLst>
            <pc:docMk/>
            <pc:sldMk cId="1657592791" sldId="336"/>
            <ac:spMk id="2" creationId="{3C237ED6-3C4B-44CB-BDBB-1EF4636C9FD5}"/>
          </ac:spMkLst>
        </pc:spChg>
        <pc:spChg chg="add del mod">
          <ac:chgData name="Cloé Escudier" userId="2c2c6d60-d258-4fa6-8810-e174c162d561" providerId="ADAL" clId="{39EB2417-25F8-4217-8240-B80C7EB3D6BD}" dt="2019-05-28T09:48:23.518" v="808" actId="478"/>
          <ac:spMkLst>
            <pc:docMk/>
            <pc:sldMk cId="1657592791" sldId="336"/>
            <ac:spMk id="5" creationId="{ECD2AC2F-B1CF-4451-ACBF-37329AA5DD94}"/>
          </ac:spMkLst>
        </pc:spChg>
        <pc:spChg chg="add del mod">
          <ac:chgData name="Cloé Escudier" userId="2c2c6d60-d258-4fa6-8810-e174c162d561" providerId="ADAL" clId="{39EB2417-25F8-4217-8240-B80C7EB3D6BD}" dt="2019-05-28T09:48:18.333" v="806"/>
          <ac:spMkLst>
            <pc:docMk/>
            <pc:sldMk cId="1657592791" sldId="336"/>
            <ac:spMk id="7" creationId="{FD65D1BC-4AB2-45EA-8111-F40E940FD48A}"/>
          </ac:spMkLst>
        </pc:spChg>
        <pc:spChg chg="add">
          <ac:chgData name="Cloé Escudier" userId="2c2c6d60-d258-4fa6-8810-e174c162d561" providerId="ADAL" clId="{39EB2417-25F8-4217-8240-B80C7EB3D6BD}" dt="2019-05-28T09:48:18.333" v="806"/>
          <ac:spMkLst>
            <pc:docMk/>
            <pc:sldMk cId="1657592791" sldId="336"/>
            <ac:spMk id="8" creationId="{3DBF378E-6057-4C21-B1BF-8F19A837DBE0}"/>
          </ac:spMkLst>
        </pc:spChg>
        <pc:spChg chg="del mod">
          <ac:chgData name="Cloé Escudier" userId="2c2c6d60-d258-4fa6-8810-e174c162d561" providerId="ADAL" clId="{39EB2417-25F8-4217-8240-B80C7EB3D6BD}" dt="2019-05-28T09:54:19.312" v="838" actId="478"/>
          <ac:spMkLst>
            <pc:docMk/>
            <pc:sldMk cId="1657592791" sldId="336"/>
            <ac:spMk id="18" creationId="{EC3A42FD-660D-4D56-8CB8-BB6530CFD429}"/>
          </ac:spMkLst>
        </pc:spChg>
        <pc:spChg chg="add mod">
          <ac:chgData name="Cloé Escudier" userId="2c2c6d60-d258-4fa6-8810-e174c162d561" providerId="ADAL" clId="{39EB2417-25F8-4217-8240-B80C7EB3D6BD}" dt="2019-05-28T09:54:27.611" v="841" actId="1076"/>
          <ac:spMkLst>
            <pc:docMk/>
            <pc:sldMk cId="1657592791" sldId="336"/>
            <ac:spMk id="20" creationId="{E86FBE78-EE23-48D5-8EC7-0076688DDDB4}"/>
          </ac:spMkLst>
        </pc:spChg>
        <pc:grpChg chg="mod">
          <ac:chgData name="Cloé Escudier" userId="2c2c6d60-d258-4fa6-8810-e174c162d561" providerId="ADAL" clId="{39EB2417-25F8-4217-8240-B80C7EB3D6BD}" dt="2019-05-28T09:54:09.022" v="834" actId="18245"/>
          <ac:grpSpMkLst>
            <pc:docMk/>
            <pc:sldMk cId="1657592791" sldId="336"/>
            <ac:grpSpMk id="9" creationId="{FA9B16FD-3B0C-4646-853A-32F52AE3EFED}"/>
          </ac:grpSpMkLst>
        </pc:grpChg>
        <pc:graphicFrameChg chg="del mod">
          <ac:chgData name="Cloé Escudier" userId="2c2c6d60-d258-4fa6-8810-e174c162d561" providerId="ADAL" clId="{39EB2417-25F8-4217-8240-B80C7EB3D6BD}" dt="2019-05-28T09:54:09.022" v="834" actId="18245"/>
          <ac:graphicFrameMkLst>
            <pc:docMk/>
            <pc:sldMk cId="1657592791" sldId="336"/>
            <ac:graphicFrameMk id="6" creationId="{34CFD876-4566-4105-8089-36130AB5C0C6}"/>
          </ac:graphicFrameMkLst>
        </pc:graphicFrameChg>
      </pc:sldChg>
      <pc:sldChg chg="addSp delSp modSp add">
        <pc:chgData name="Cloé Escudier" userId="2c2c6d60-d258-4fa6-8810-e174c162d561" providerId="ADAL" clId="{39EB2417-25F8-4217-8240-B80C7EB3D6BD}" dt="2019-05-28T09:56:58.877" v="861" actId="20577"/>
        <pc:sldMkLst>
          <pc:docMk/>
          <pc:sldMk cId="2697181290" sldId="337"/>
        </pc:sldMkLst>
        <pc:spChg chg="del">
          <ac:chgData name="Cloé Escudier" userId="2c2c6d60-d258-4fa6-8810-e174c162d561" providerId="ADAL" clId="{39EB2417-25F8-4217-8240-B80C7EB3D6BD}" dt="2019-05-28T09:56:52.897" v="845"/>
          <ac:spMkLst>
            <pc:docMk/>
            <pc:sldMk cId="2697181290" sldId="337"/>
            <ac:spMk id="2" creationId="{DFA1A5D1-9AED-4456-BDB7-6A521F9329B9}"/>
          </ac:spMkLst>
        </pc:spChg>
        <pc:spChg chg="mod">
          <ac:chgData name="Cloé Escudier" userId="2c2c6d60-d258-4fa6-8810-e174c162d561" providerId="ADAL" clId="{39EB2417-25F8-4217-8240-B80C7EB3D6BD}" dt="2019-05-28T09:56:58.877" v="861" actId="20577"/>
          <ac:spMkLst>
            <pc:docMk/>
            <pc:sldMk cId="2697181290" sldId="337"/>
            <ac:spMk id="3" creationId="{F9F168CF-D024-495D-B530-5ACBE39FE93F}"/>
          </ac:spMkLst>
        </pc:spChg>
        <pc:spChg chg="add">
          <ac:chgData name="Cloé Escudier" userId="2c2c6d60-d258-4fa6-8810-e174c162d561" providerId="ADAL" clId="{39EB2417-25F8-4217-8240-B80C7EB3D6BD}" dt="2019-05-28T09:56:52.897" v="845"/>
          <ac:spMkLst>
            <pc:docMk/>
            <pc:sldMk cId="2697181290" sldId="337"/>
            <ac:spMk id="5" creationId="{20FB41F4-CBF8-448B-BEC3-E851DF45CA07}"/>
          </ac:spMkLst>
        </pc:spChg>
      </pc:sldChg>
      <pc:sldChg chg="addSp delSp modSp">
        <pc:chgData name="Cloé Escudier" userId="2c2c6d60-d258-4fa6-8810-e174c162d561" providerId="ADAL" clId="{39EB2417-25F8-4217-8240-B80C7EB3D6BD}" dt="2019-05-28T11:45:55.191" v="1118" actId="207"/>
        <pc:sldMkLst>
          <pc:docMk/>
          <pc:sldMk cId="3550922137" sldId="339"/>
        </pc:sldMkLst>
        <pc:spChg chg="add del mod">
          <ac:chgData name="Cloé Escudier" userId="2c2c6d60-d258-4fa6-8810-e174c162d561" providerId="ADAL" clId="{39EB2417-25F8-4217-8240-B80C7EB3D6BD}" dt="2019-05-28T11:45:11.675" v="1113" actId="478"/>
          <ac:spMkLst>
            <pc:docMk/>
            <pc:sldMk cId="3550922137" sldId="339"/>
            <ac:spMk id="2" creationId="{BE762106-A410-40D5-BF56-5D1EDBFC1A90}"/>
          </ac:spMkLst>
        </pc:spChg>
        <pc:spChg chg="mod">
          <ac:chgData name="Cloé Escudier" userId="2c2c6d60-d258-4fa6-8810-e174c162d561" providerId="ADAL" clId="{39EB2417-25F8-4217-8240-B80C7EB3D6BD}" dt="2019-05-28T11:45:55.191" v="1118" actId="207"/>
          <ac:spMkLst>
            <pc:docMk/>
            <pc:sldMk cId="3550922137" sldId="339"/>
            <ac:spMk id="4" creationId="{3FB86188-7387-44EC-AECE-B3F63A79808A}"/>
          </ac:spMkLst>
        </pc:spChg>
        <pc:picChg chg="ord">
          <ac:chgData name="Cloé Escudier" userId="2c2c6d60-d258-4fa6-8810-e174c162d561" providerId="ADAL" clId="{39EB2417-25F8-4217-8240-B80C7EB3D6BD}" dt="2019-05-28T11:45:18.429" v="1114" actId="167"/>
          <ac:picMkLst>
            <pc:docMk/>
            <pc:sldMk cId="3550922137" sldId="339"/>
            <ac:picMk id="7" creationId="{66B1B7F4-355A-47AB-ABE4-B22DE5567F28}"/>
          </ac:picMkLst>
        </pc:picChg>
      </pc:sldChg>
      <pc:sldChg chg="addSp delSp modSp add">
        <pc:chgData name="Cloé Escudier" userId="2c2c6d60-d258-4fa6-8810-e174c162d561" providerId="ADAL" clId="{39EB2417-25F8-4217-8240-B80C7EB3D6BD}" dt="2019-05-28T10:25:55.016" v="998" actId="20577"/>
        <pc:sldMkLst>
          <pc:docMk/>
          <pc:sldMk cId="2004837419" sldId="340"/>
        </pc:sldMkLst>
        <pc:spChg chg="mod">
          <ac:chgData name="Cloé Escudier" userId="2c2c6d60-d258-4fa6-8810-e174c162d561" providerId="ADAL" clId="{39EB2417-25F8-4217-8240-B80C7EB3D6BD}" dt="2019-05-28T10:25:55.016" v="998" actId="20577"/>
          <ac:spMkLst>
            <pc:docMk/>
            <pc:sldMk cId="2004837419" sldId="340"/>
            <ac:spMk id="2" creationId="{75660584-9C62-4BE8-B64B-B00FF363DF6B}"/>
          </ac:spMkLst>
        </pc:spChg>
        <pc:spChg chg="del mod">
          <ac:chgData name="Cloé Escudier" userId="2c2c6d60-d258-4fa6-8810-e174c162d561" providerId="ADAL" clId="{39EB2417-25F8-4217-8240-B80C7EB3D6BD}" dt="2019-05-28T10:15:34.612" v="922"/>
          <ac:spMkLst>
            <pc:docMk/>
            <pc:sldMk cId="2004837419" sldId="340"/>
            <ac:spMk id="3" creationId="{8C4E13D1-CBA3-4BF2-8FFB-05A8D0BA522D}"/>
          </ac:spMkLst>
        </pc:spChg>
        <pc:spChg chg="add mod ord">
          <ac:chgData name="Cloé Escudier" userId="2c2c6d60-d258-4fa6-8810-e174c162d561" providerId="ADAL" clId="{39EB2417-25F8-4217-8240-B80C7EB3D6BD}" dt="2019-05-28T10:17:27.752" v="935" actId="14100"/>
          <ac:spMkLst>
            <pc:docMk/>
            <pc:sldMk cId="2004837419" sldId="340"/>
            <ac:spMk id="7" creationId="{3DC8483A-7923-48A6-A6B5-32E239E96343}"/>
          </ac:spMkLst>
        </pc:spChg>
        <pc:picChg chg="add mod">
          <ac:chgData name="Cloé Escudier" userId="2c2c6d60-d258-4fa6-8810-e174c162d561" providerId="ADAL" clId="{39EB2417-25F8-4217-8240-B80C7EB3D6BD}" dt="2019-05-28T10:18:05.581" v="938" actId="1076"/>
          <ac:picMkLst>
            <pc:docMk/>
            <pc:sldMk cId="2004837419" sldId="340"/>
            <ac:picMk id="6" creationId="{9FBB4E54-4063-4CC4-AD9A-8ECB7FB6BA74}"/>
          </ac:picMkLst>
        </pc:picChg>
        <pc:picChg chg="add mod modCrop">
          <ac:chgData name="Cloé Escudier" userId="2c2c6d60-d258-4fa6-8810-e174c162d561" providerId="ADAL" clId="{39EB2417-25F8-4217-8240-B80C7EB3D6BD}" dt="2019-05-28T10:19:52.193" v="951" actId="732"/>
          <ac:picMkLst>
            <pc:docMk/>
            <pc:sldMk cId="2004837419" sldId="340"/>
            <ac:picMk id="8" creationId="{E9FA8FAD-59A7-4ACB-B6E0-60EC43F37FC9}"/>
          </ac:picMkLst>
        </pc:picChg>
      </pc:sldChg>
      <pc:sldChg chg="addSp delSp modSp">
        <pc:chgData name="Cloé Escudier" userId="2c2c6d60-d258-4fa6-8810-e174c162d561" providerId="ADAL" clId="{39EB2417-25F8-4217-8240-B80C7EB3D6BD}" dt="2019-05-28T11:44:16.469" v="1107" actId="1038"/>
        <pc:sldMkLst>
          <pc:docMk/>
          <pc:sldMk cId="129871292" sldId="341"/>
        </pc:sldMkLst>
        <pc:spChg chg="add mod ord">
          <ac:chgData name="Cloé Escudier" userId="2c2c6d60-d258-4fa6-8810-e174c162d561" providerId="ADAL" clId="{39EB2417-25F8-4217-8240-B80C7EB3D6BD}" dt="2019-05-28T11:29:25.774" v="1005" actId="167"/>
          <ac:spMkLst>
            <pc:docMk/>
            <pc:sldMk cId="129871292" sldId="341"/>
            <ac:spMk id="3" creationId="{D3A41572-0590-4125-90F5-9D46DA6F0570}"/>
          </ac:spMkLst>
        </pc:spChg>
        <pc:spChg chg="add del mod">
          <ac:chgData name="Cloé Escudier" userId="2c2c6d60-d258-4fa6-8810-e174c162d561" providerId="ADAL" clId="{39EB2417-25F8-4217-8240-B80C7EB3D6BD}" dt="2019-05-28T11:30:20.247" v="1010" actId="11529"/>
          <ac:spMkLst>
            <pc:docMk/>
            <pc:sldMk cId="129871292" sldId="341"/>
            <ac:spMk id="5" creationId="{9C9C0B01-D178-431C-BD4D-E183CE3F069D}"/>
          </ac:spMkLst>
        </pc:spChg>
        <pc:spChg chg="del mod">
          <ac:chgData name="Cloé Escudier" userId="2c2c6d60-d258-4fa6-8810-e174c162d561" providerId="ADAL" clId="{39EB2417-25F8-4217-8240-B80C7EB3D6BD}" dt="2019-05-28T11:31:24.614" v="1023"/>
          <ac:spMkLst>
            <pc:docMk/>
            <pc:sldMk cId="129871292" sldId="341"/>
            <ac:spMk id="8" creationId="{AE4CDE57-17B2-4C4A-B0F3-B198C709CE0D}"/>
          </ac:spMkLst>
        </pc:spChg>
        <pc:spChg chg="add del mod">
          <ac:chgData name="Cloé Escudier" userId="2c2c6d60-d258-4fa6-8810-e174c162d561" providerId="ADAL" clId="{39EB2417-25F8-4217-8240-B80C7EB3D6BD}" dt="2019-05-28T11:30:32.026" v="1012" actId="11529"/>
          <ac:spMkLst>
            <pc:docMk/>
            <pc:sldMk cId="129871292" sldId="341"/>
            <ac:spMk id="9" creationId="{3DBE658D-9CD3-442E-BF82-2A50E1CE346D}"/>
          </ac:spMkLst>
        </pc:spChg>
        <pc:spChg chg="add mod ord">
          <ac:chgData name="Cloé Escudier" userId="2c2c6d60-d258-4fa6-8810-e174c162d561" providerId="ADAL" clId="{39EB2417-25F8-4217-8240-B80C7EB3D6BD}" dt="2019-05-28T11:31:01.381" v="1019" actId="167"/>
          <ac:spMkLst>
            <pc:docMk/>
            <pc:sldMk cId="129871292" sldId="341"/>
            <ac:spMk id="11" creationId="{4BD042E9-55FD-4B17-9792-3826457D6835}"/>
          </ac:spMkLst>
        </pc:spChg>
        <pc:spChg chg="add mod">
          <ac:chgData name="Cloé Escudier" userId="2c2c6d60-d258-4fa6-8810-e174c162d561" providerId="ADAL" clId="{39EB2417-25F8-4217-8240-B80C7EB3D6BD}" dt="2019-05-28T11:44:16.469" v="1107" actId="1038"/>
          <ac:spMkLst>
            <pc:docMk/>
            <pc:sldMk cId="129871292" sldId="341"/>
            <ac:spMk id="12" creationId="{1D2343E7-EF5A-4136-B940-855936D9D33A}"/>
          </ac:spMkLst>
        </pc:spChg>
        <pc:spChg chg="add mod">
          <ac:chgData name="Cloé Escudier" userId="2c2c6d60-d258-4fa6-8810-e174c162d561" providerId="ADAL" clId="{39EB2417-25F8-4217-8240-B80C7EB3D6BD}" dt="2019-05-28T11:43:53.604" v="1038" actId="1076"/>
          <ac:spMkLst>
            <pc:docMk/>
            <pc:sldMk cId="129871292" sldId="341"/>
            <ac:spMk id="13" creationId="{06339845-4B21-4149-995A-217982C18E37}"/>
          </ac:spMkLst>
        </pc:spChg>
        <pc:picChg chg="mod">
          <ac:chgData name="Cloé Escudier" userId="2c2c6d60-d258-4fa6-8810-e174c162d561" providerId="ADAL" clId="{39EB2417-25F8-4217-8240-B80C7EB3D6BD}" dt="2019-05-28T11:31:06.834" v="1020" actId="1076"/>
          <ac:picMkLst>
            <pc:docMk/>
            <pc:sldMk cId="129871292" sldId="341"/>
            <ac:picMk id="6" creationId="{1414BD40-57AC-498C-B363-D1B73FCD262E}"/>
          </ac:picMkLst>
        </pc:picChg>
        <pc:picChg chg="mod">
          <ac:chgData name="Cloé Escudier" userId="2c2c6d60-d258-4fa6-8810-e174c162d561" providerId="ADAL" clId="{39EB2417-25F8-4217-8240-B80C7EB3D6BD}" dt="2019-05-28T11:43:28.541" v="1030" actId="1076"/>
          <ac:picMkLst>
            <pc:docMk/>
            <pc:sldMk cId="129871292" sldId="341"/>
            <ac:picMk id="7" creationId="{7DAB2788-A21E-42D2-ACAC-A9EA899D86EF}"/>
          </ac:picMkLst>
        </pc:picChg>
        <pc:picChg chg="add del">
          <ac:chgData name="Cloé Escudier" userId="2c2c6d60-d258-4fa6-8810-e174c162d561" providerId="ADAL" clId="{39EB2417-25F8-4217-8240-B80C7EB3D6BD}" dt="2019-05-28T11:30:42.446" v="1015" actId="478"/>
          <ac:picMkLst>
            <pc:docMk/>
            <pc:sldMk cId="129871292" sldId="341"/>
            <ac:picMk id="10" creationId="{E8CD7D04-4A14-44AE-B040-71A6C5BB09D6}"/>
          </ac:picMkLst>
        </pc:picChg>
      </pc:sldChg>
      <pc:sldChg chg="addSp delSp modSp">
        <pc:chgData name="Cloé Escudier" userId="2c2c6d60-d258-4fa6-8810-e174c162d561" providerId="ADAL" clId="{39EB2417-25F8-4217-8240-B80C7EB3D6BD}" dt="2019-05-28T12:39:18.156" v="1188" actId="478"/>
        <pc:sldMkLst>
          <pc:docMk/>
          <pc:sldMk cId="784200516" sldId="342"/>
        </pc:sldMkLst>
        <pc:spChg chg="del mod">
          <ac:chgData name="Cloé Escudier" userId="2c2c6d60-d258-4fa6-8810-e174c162d561" providerId="ADAL" clId="{39EB2417-25F8-4217-8240-B80C7EB3D6BD}" dt="2019-05-28T12:39:18.156" v="1188" actId="478"/>
          <ac:spMkLst>
            <pc:docMk/>
            <pc:sldMk cId="784200516" sldId="342"/>
            <ac:spMk id="2" creationId="{46E2BE3B-B645-48CD-8FC5-8D936D46F984}"/>
          </ac:spMkLst>
        </pc:spChg>
        <pc:spChg chg="add mod">
          <ac:chgData name="Cloé Escudier" userId="2c2c6d60-d258-4fa6-8810-e174c162d561" providerId="ADAL" clId="{39EB2417-25F8-4217-8240-B80C7EB3D6BD}" dt="2019-05-28T12:39:10.099" v="1186" actId="20577"/>
          <ac:spMkLst>
            <pc:docMk/>
            <pc:sldMk cId="784200516" sldId="342"/>
            <ac:spMk id="19" creationId="{DC5022EB-1667-4889-B05B-4F669BB17042}"/>
          </ac:spMkLst>
        </pc:spChg>
      </pc:sldChg>
      <pc:sldChg chg="addSp modSp add">
        <pc:chgData name="Cloé Escudier" userId="2c2c6d60-d258-4fa6-8810-e174c162d561" providerId="ADAL" clId="{39EB2417-25F8-4217-8240-B80C7EB3D6BD}" dt="2019-05-28T10:21:34.212" v="971" actId="1076"/>
        <pc:sldMkLst>
          <pc:docMk/>
          <pc:sldMk cId="1576408896" sldId="343"/>
        </pc:sldMkLst>
        <pc:spChg chg="add mod">
          <ac:chgData name="Cloé Escudier" userId="2c2c6d60-d258-4fa6-8810-e174c162d561" providerId="ADAL" clId="{39EB2417-25F8-4217-8240-B80C7EB3D6BD}" dt="2019-05-28T10:21:34.212" v="971" actId="1076"/>
          <ac:spMkLst>
            <pc:docMk/>
            <pc:sldMk cId="1576408896" sldId="343"/>
            <ac:spMk id="3" creationId="{114F2841-6654-4600-A4EE-D9061D1A2556}"/>
          </ac:spMkLst>
        </pc:spChg>
        <pc:spChg chg="mod">
          <ac:chgData name="Cloé Escudier" userId="2c2c6d60-d258-4fa6-8810-e174c162d561" providerId="ADAL" clId="{39EB2417-25F8-4217-8240-B80C7EB3D6BD}" dt="2019-05-28T10:20:19.564" v="954" actId="1076"/>
          <ac:spMkLst>
            <pc:docMk/>
            <pc:sldMk cId="1576408896" sldId="343"/>
            <ac:spMk id="7" creationId="{3DC8483A-7923-48A6-A6B5-32E239E96343}"/>
          </ac:spMkLst>
        </pc:spChg>
        <pc:picChg chg="mod">
          <ac:chgData name="Cloé Escudier" userId="2c2c6d60-d258-4fa6-8810-e174c162d561" providerId="ADAL" clId="{39EB2417-25F8-4217-8240-B80C7EB3D6BD}" dt="2019-05-28T10:20:22.808" v="955" actId="1076"/>
          <ac:picMkLst>
            <pc:docMk/>
            <pc:sldMk cId="1576408896" sldId="343"/>
            <ac:picMk id="6" creationId="{9FBB4E54-4063-4CC4-AD9A-8ECB7FB6BA74}"/>
          </ac:picMkLst>
        </pc:picChg>
      </pc:sldChg>
      <pc:sldChg chg="addSp modSp add del">
        <pc:chgData name="Cloé Escudier" userId="2c2c6d60-d258-4fa6-8810-e174c162d561" providerId="ADAL" clId="{39EB2417-25F8-4217-8240-B80C7EB3D6BD}" dt="2019-05-28T10:25:22.746" v="991" actId="2696"/>
        <pc:sldMkLst>
          <pc:docMk/>
          <pc:sldMk cId="112928029" sldId="344"/>
        </pc:sldMkLst>
        <pc:spChg chg="add mod ord">
          <ac:chgData name="Cloé Escudier" userId="2c2c6d60-d258-4fa6-8810-e174c162d561" providerId="ADAL" clId="{39EB2417-25F8-4217-8240-B80C7EB3D6BD}" dt="2019-05-28T10:24:37.850" v="985" actId="166"/>
          <ac:spMkLst>
            <pc:docMk/>
            <pc:sldMk cId="112928029" sldId="344"/>
            <ac:spMk id="3" creationId="{AD701518-A356-4EBD-8A45-E321BF57CAC4}"/>
          </ac:spMkLst>
        </pc:spChg>
        <pc:picChg chg="mod ord">
          <ac:chgData name="Cloé Escudier" userId="2c2c6d60-d258-4fa6-8810-e174c162d561" providerId="ADAL" clId="{39EB2417-25F8-4217-8240-B80C7EB3D6BD}" dt="2019-05-28T10:24:42.382" v="986" actId="1076"/>
          <ac:picMkLst>
            <pc:docMk/>
            <pc:sldMk cId="112928029" sldId="344"/>
            <ac:picMk id="8" creationId="{E9FA8FAD-59A7-4ACB-B6E0-60EC43F37FC9}"/>
          </ac:picMkLst>
        </pc:picChg>
      </pc:sldChg>
      <pc:sldChg chg="addSp modSp add">
        <pc:chgData name="Cloé Escudier" userId="2c2c6d60-d258-4fa6-8810-e174c162d561" providerId="ADAL" clId="{39EB2417-25F8-4217-8240-B80C7EB3D6BD}" dt="2019-05-28T10:25:58.847" v="1001" actId="20577"/>
        <pc:sldMkLst>
          <pc:docMk/>
          <pc:sldMk cId="1549821601" sldId="345"/>
        </pc:sldMkLst>
        <pc:spChg chg="mod">
          <ac:chgData name="Cloé Escudier" userId="2c2c6d60-d258-4fa6-8810-e174c162d561" providerId="ADAL" clId="{39EB2417-25F8-4217-8240-B80C7EB3D6BD}" dt="2019-05-28T10:25:58.847" v="1001" actId="20577"/>
          <ac:spMkLst>
            <pc:docMk/>
            <pc:sldMk cId="1549821601" sldId="345"/>
            <ac:spMk id="2" creationId="{75660584-9C62-4BE8-B64B-B00FF363DF6B}"/>
          </ac:spMkLst>
        </pc:spChg>
        <pc:spChg chg="add mod">
          <ac:chgData name="Cloé Escudier" userId="2c2c6d60-d258-4fa6-8810-e174c162d561" providerId="ADAL" clId="{39EB2417-25F8-4217-8240-B80C7EB3D6BD}" dt="2019-05-28T10:25:20.245" v="990" actId="1076"/>
          <ac:spMkLst>
            <pc:docMk/>
            <pc:sldMk cId="1549821601" sldId="345"/>
            <ac:spMk id="9" creationId="{4C31CE7F-28BE-4D3B-B691-9DCBDE74AA87}"/>
          </ac:spMkLst>
        </pc:spChg>
      </pc:sldChg>
      <pc:sldChg chg="addSp delSp modSp add del">
        <pc:chgData name="Cloé Escudier" userId="2c2c6d60-d258-4fa6-8810-e174c162d561" providerId="ADAL" clId="{39EB2417-25F8-4217-8240-B80C7EB3D6BD}" dt="2019-05-28T12:22:33.474" v="1139" actId="2696"/>
        <pc:sldMkLst>
          <pc:docMk/>
          <pc:sldMk cId="3598388364" sldId="346"/>
        </pc:sldMkLst>
        <pc:spChg chg="del mod">
          <ac:chgData name="Cloé Escudier" userId="2c2c6d60-d258-4fa6-8810-e174c162d561" providerId="ADAL" clId="{39EB2417-25F8-4217-8240-B80C7EB3D6BD}" dt="2019-05-28T12:22:25.601" v="1137" actId="478"/>
          <ac:spMkLst>
            <pc:docMk/>
            <pc:sldMk cId="3598388364" sldId="346"/>
            <ac:spMk id="2" creationId="{D8F9B2D6-400C-4360-BA72-56E1D7F6661A}"/>
          </ac:spMkLst>
        </pc:spChg>
        <pc:spChg chg="add del mod">
          <ac:chgData name="Cloé Escudier" userId="2c2c6d60-d258-4fa6-8810-e174c162d561" providerId="ADAL" clId="{39EB2417-25F8-4217-8240-B80C7EB3D6BD}" dt="2019-05-28T12:22:29.108" v="1138" actId="478"/>
          <ac:spMkLst>
            <pc:docMk/>
            <pc:sldMk cId="3598388364" sldId="346"/>
            <ac:spMk id="8" creationId="{29120043-35B8-41EE-B40D-D72DA00872AB}"/>
          </ac:spMkLst>
        </pc:spChg>
      </pc:sldChg>
    </pc:docChg>
  </pc:docChgLst>
  <pc:docChgLst>
    <pc:chgData name="Heiko Carlier" userId="7edf1482-bd56-4c3f-974f-fae4db4f60dd" providerId="ADAL" clId="{F46C0C4D-8C96-4F91-841E-28A96065C444}"/>
    <pc:docChg chg="undo custSel mod addSld delSld modSld sldOrd">
      <pc:chgData name="Heiko Carlier" userId="7edf1482-bd56-4c3f-974f-fae4db4f60dd" providerId="ADAL" clId="{F46C0C4D-8C96-4F91-841E-28A96065C444}" dt="2019-05-28T13:37:42.611" v="577" actId="20577"/>
      <pc:docMkLst>
        <pc:docMk/>
      </pc:docMkLst>
      <pc:sldChg chg="modTransition">
        <pc:chgData name="Heiko Carlier" userId="7edf1482-bd56-4c3f-974f-fae4db4f60dd" providerId="ADAL" clId="{F46C0C4D-8C96-4F91-841E-28A96065C444}" dt="2019-05-28T11:54:58.153" v="144"/>
        <pc:sldMkLst>
          <pc:docMk/>
          <pc:sldMk cId="2967449687" sldId="256"/>
        </pc:sldMkLst>
      </pc:sldChg>
      <pc:sldChg chg="delSp modTransition">
        <pc:chgData name="Heiko Carlier" userId="7edf1482-bd56-4c3f-974f-fae4db4f60dd" providerId="ADAL" clId="{F46C0C4D-8C96-4F91-841E-28A96065C444}" dt="2019-05-28T11:56:19.175" v="151" actId="478"/>
        <pc:sldMkLst>
          <pc:docMk/>
          <pc:sldMk cId="4066598129" sldId="258"/>
        </pc:sldMkLst>
        <pc:graphicFrameChg chg="del">
          <ac:chgData name="Heiko Carlier" userId="7edf1482-bd56-4c3f-974f-fae4db4f60dd" providerId="ADAL" clId="{F46C0C4D-8C96-4F91-841E-28A96065C444}" dt="2019-05-28T11:56:19.175" v="151" actId="478"/>
          <ac:graphicFrameMkLst>
            <pc:docMk/>
            <pc:sldMk cId="4066598129" sldId="258"/>
            <ac:graphicFrameMk id="7" creationId="{19C3C86C-DC49-4279-87F6-8119A07ABF0B}"/>
          </ac:graphicFrameMkLst>
        </pc:graphicFrameChg>
      </pc:sldChg>
      <pc:sldChg chg="addSp delSp modSp modTransition">
        <pc:chgData name="Heiko Carlier" userId="7edf1482-bd56-4c3f-974f-fae4db4f60dd" providerId="ADAL" clId="{F46C0C4D-8C96-4F91-841E-28A96065C444}" dt="2019-05-28T11:56:14.059" v="150" actId="478"/>
        <pc:sldMkLst>
          <pc:docMk/>
          <pc:sldMk cId="3720526176" sldId="259"/>
        </pc:sldMkLst>
        <pc:spChg chg="del">
          <ac:chgData name="Heiko Carlier" userId="7edf1482-bd56-4c3f-974f-fae4db4f60dd" providerId="ADAL" clId="{F46C0C4D-8C96-4F91-841E-28A96065C444}" dt="2019-05-28T11:56:11.079" v="149" actId="478"/>
          <ac:spMkLst>
            <pc:docMk/>
            <pc:sldMk cId="3720526176" sldId="259"/>
            <ac:spMk id="7" creationId="{A9B009C9-2D0A-48A6-BC66-30FF99686CA3}"/>
          </ac:spMkLst>
        </pc:spChg>
        <pc:spChg chg="del">
          <ac:chgData name="Heiko Carlier" userId="7edf1482-bd56-4c3f-974f-fae4db4f60dd" providerId="ADAL" clId="{F46C0C4D-8C96-4F91-841E-28A96065C444}" dt="2019-05-28T11:56:10.055" v="148" actId="478"/>
          <ac:spMkLst>
            <pc:docMk/>
            <pc:sldMk cId="3720526176" sldId="259"/>
            <ac:spMk id="8" creationId="{5244DBC6-514C-4844-A1B5-A6FFB2AD5E8B}"/>
          </ac:spMkLst>
        </pc:spChg>
        <pc:spChg chg="add del mod">
          <ac:chgData name="Heiko Carlier" userId="7edf1482-bd56-4c3f-974f-fae4db4f60dd" providerId="ADAL" clId="{F46C0C4D-8C96-4F91-841E-28A96065C444}" dt="2019-05-28T11:56:14.059" v="150" actId="478"/>
          <ac:spMkLst>
            <pc:docMk/>
            <pc:sldMk cId="3720526176" sldId="259"/>
            <ac:spMk id="11" creationId="{B510846F-04BF-446D-B62C-C1F078B005B1}"/>
          </ac:spMkLst>
        </pc:spChg>
        <pc:graphicFrameChg chg="del">
          <ac:chgData name="Heiko Carlier" userId="7edf1482-bd56-4c3f-974f-fae4db4f60dd" providerId="ADAL" clId="{F46C0C4D-8C96-4F91-841E-28A96065C444}" dt="2019-05-28T11:56:08.940" v="147" actId="478"/>
          <ac:graphicFrameMkLst>
            <pc:docMk/>
            <pc:sldMk cId="3720526176" sldId="259"/>
            <ac:graphicFrameMk id="10" creationId="{57B1FBB7-D0AF-4464-BCA4-9EFD51137036}"/>
          </ac:graphicFrameMkLst>
        </pc:graphicFrameChg>
        <pc:picChg chg="del">
          <ac:chgData name="Heiko Carlier" userId="7edf1482-bd56-4c3f-974f-fae4db4f60dd" providerId="ADAL" clId="{F46C0C4D-8C96-4F91-841E-28A96065C444}" dt="2019-05-28T11:56:08.940" v="147" actId="478"/>
          <ac:picMkLst>
            <pc:docMk/>
            <pc:sldMk cId="3720526176" sldId="259"/>
            <ac:picMk id="6" creationId="{69091907-D04A-4978-9742-ECD7D24DCBCE}"/>
          </ac:picMkLst>
        </pc:picChg>
        <pc:picChg chg="del">
          <ac:chgData name="Heiko Carlier" userId="7edf1482-bd56-4c3f-974f-fae4db4f60dd" providerId="ADAL" clId="{F46C0C4D-8C96-4F91-841E-28A96065C444}" dt="2019-05-28T11:56:08.940" v="147" actId="478"/>
          <ac:picMkLst>
            <pc:docMk/>
            <pc:sldMk cId="3720526176" sldId="259"/>
            <ac:picMk id="9" creationId="{C2B141E1-6331-420B-8D2A-454DF4251EFC}"/>
          </ac:picMkLst>
        </pc:picChg>
      </pc:sldChg>
      <pc:sldChg chg="delSp">
        <pc:chgData name="Heiko Carlier" userId="7edf1482-bd56-4c3f-974f-fae4db4f60dd" providerId="ADAL" clId="{F46C0C4D-8C96-4F91-841E-28A96065C444}" dt="2019-05-28T09:02:26.643" v="47" actId="478"/>
        <pc:sldMkLst>
          <pc:docMk/>
          <pc:sldMk cId="1940102732" sldId="261"/>
        </pc:sldMkLst>
        <pc:spChg chg="del">
          <ac:chgData name="Heiko Carlier" userId="7edf1482-bd56-4c3f-974f-fae4db4f60dd" providerId="ADAL" clId="{F46C0C4D-8C96-4F91-841E-28A96065C444}" dt="2019-05-28T09:02:26.643" v="47" actId="478"/>
          <ac:spMkLst>
            <pc:docMk/>
            <pc:sldMk cId="1940102732" sldId="261"/>
            <ac:spMk id="4" creationId="{F25C6D70-A106-468D-8DBE-7820094B1874}"/>
          </ac:spMkLst>
        </pc:spChg>
      </pc:sldChg>
      <pc:sldChg chg="delSp modTransition">
        <pc:chgData name="Heiko Carlier" userId="7edf1482-bd56-4c3f-974f-fae4db4f60dd" providerId="ADAL" clId="{F46C0C4D-8C96-4F91-841E-28A96065C444}" dt="2019-05-28T11:56:47.379" v="154" actId="478"/>
        <pc:sldMkLst>
          <pc:docMk/>
          <pc:sldMk cId="1497187888" sldId="269"/>
        </pc:sldMkLst>
        <pc:graphicFrameChg chg="del">
          <ac:chgData name="Heiko Carlier" userId="7edf1482-bd56-4c3f-974f-fae4db4f60dd" providerId="ADAL" clId="{F46C0C4D-8C96-4F91-841E-28A96065C444}" dt="2019-05-28T11:56:47.379" v="154" actId="478"/>
          <ac:graphicFrameMkLst>
            <pc:docMk/>
            <pc:sldMk cId="1497187888" sldId="269"/>
            <ac:graphicFrameMk id="4" creationId="{2836C75F-6024-454A-B7DD-F2B63D9E1261}"/>
          </ac:graphicFrameMkLst>
        </pc:graphicFrameChg>
      </pc:sldChg>
      <pc:sldChg chg="modSp">
        <pc:chgData name="Heiko Carlier" userId="7edf1482-bd56-4c3f-974f-fae4db4f60dd" providerId="ADAL" clId="{F46C0C4D-8C96-4F91-841E-28A96065C444}" dt="2019-05-28T13:22:19.613" v="550" actId="20577"/>
        <pc:sldMkLst>
          <pc:docMk/>
          <pc:sldMk cId="4108353093" sldId="273"/>
        </pc:sldMkLst>
        <pc:spChg chg="mod">
          <ac:chgData name="Heiko Carlier" userId="7edf1482-bd56-4c3f-974f-fae4db4f60dd" providerId="ADAL" clId="{F46C0C4D-8C96-4F91-841E-28A96065C444}" dt="2019-05-28T13:20:58.017" v="457"/>
          <ac:spMkLst>
            <pc:docMk/>
            <pc:sldMk cId="4108353093" sldId="273"/>
            <ac:spMk id="2" creationId="{D8F9B2D6-400C-4360-BA72-56E1D7F6661A}"/>
          </ac:spMkLst>
        </pc:spChg>
        <pc:spChg chg="mod">
          <ac:chgData name="Heiko Carlier" userId="7edf1482-bd56-4c3f-974f-fae4db4f60dd" providerId="ADAL" clId="{F46C0C4D-8C96-4F91-841E-28A96065C444}" dt="2019-05-28T13:22:19.613" v="550" actId="20577"/>
          <ac:spMkLst>
            <pc:docMk/>
            <pc:sldMk cId="4108353093" sldId="273"/>
            <ac:spMk id="3" creationId="{B9FF226A-CBA0-4944-9B10-937CFBE61E15}"/>
          </ac:spMkLst>
        </pc:spChg>
      </pc:sldChg>
      <pc:sldChg chg="delSp modTransition">
        <pc:chgData name="Heiko Carlier" userId="7edf1482-bd56-4c3f-974f-fae4db4f60dd" providerId="ADAL" clId="{F46C0C4D-8C96-4F91-841E-28A96065C444}" dt="2019-05-28T11:56:29.280" v="152" actId="478"/>
        <pc:sldMkLst>
          <pc:docMk/>
          <pc:sldMk cId="133273295" sldId="279"/>
        </pc:sldMkLst>
        <pc:spChg chg="del">
          <ac:chgData name="Heiko Carlier" userId="7edf1482-bd56-4c3f-974f-fae4db4f60dd" providerId="ADAL" clId="{F46C0C4D-8C96-4F91-841E-28A96065C444}" dt="2019-05-28T11:56:29.280" v="152" actId="478"/>
          <ac:spMkLst>
            <pc:docMk/>
            <pc:sldMk cId="133273295" sldId="279"/>
            <ac:spMk id="8" creationId="{B3D37D95-9CCF-462C-9556-5DD1AE64F327}"/>
          </ac:spMkLst>
        </pc:spChg>
        <pc:spChg chg="del">
          <ac:chgData name="Heiko Carlier" userId="7edf1482-bd56-4c3f-974f-fae4db4f60dd" providerId="ADAL" clId="{F46C0C4D-8C96-4F91-841E-28A96065C444}" dt="2019-05-28T11:56:29.280" v="152" actId="478"/>
          <ac:spMkLst>
            <pc:docMk/>
            <pc:sldMk cId="133273295" sldId="279"/>
            <ac:spMk id="10" creationId="{6769FCAD-FD63-4A8B-BCD3-0280CACD0BCC}"/>
          </ac:spMkLst>
        </pc:spChg>
        <pc:grpChg chg="del">
          <ac:chgData name="Heiko Carlier" userId="7edf1482-bd56-4c3f-974f-fae4db4f60dd" providerId="ADAL" clId="{F46C0C4D-8C96-4F91-841E-28A96065C444}" dt="2019-05-28T11:56:29.280" v="152" actId="478"/>
          <ac:grpSpMkLst>
            <pc:docMk/>
            <pc:sldMk cId="133273295" sldId="279"/>
            <ac:grpSpMk id="4" creationId="{2A001C87-98C7-40FA-968B-B64DC63B7DEF}"/>
          </ac:grpSpMkLst>
        </pc:grpChg>
        <pc:picChg chg="del">
          <ac:chgData name="Heiko Carlier" userId="7edf1482-bd56-4c3f-974f-fae4db4f60dd" providerId="ADAL" clId="{F46C0C4D-8C96-4F91-841E-28A96065C444}" dt="2019-05-28T11:56:29.280" v="152" actId="478"/>
          <ac:picMkLst>
            <pc:docMk/>
            <pc:sldMk cId="133273295" sldId="279"/>
            <ac:picMk id="9" creationId="{CBF98702-5A80-447F-8A98-5FB2D3B02C4A}"/>
          </ac:picMkLst>
        </pc:picChg>
        <pc:picChg chg="del">
          <ac:chgData name="Heiko Carlier" userId="7edf1482-bd56-4c3f-974f-fae4db4f60dd" providerId="ADAL" clId="{F46C0C4D-8C96-4F91-841E-28A96065C444}" dt="2019-05-28T11:56:29.280" v="152" actId="478"/>
          <ac:picMkLst>
            <pc:docMk/>
            <pc:sldMk cId="133273295" sldId="279"/>
            <ac:picMk id="11" creationId="{2775B57C-04E0-4AC9-A161-1A6F5B54EC71}"/>
          </ac:picMkLst>
        </pc:picChg>
      </pc:sldChg>
      <pc:sldChg chg="addSp delSp modSp modTransition">
        <pc:chgData name="Heiko Carlier" userId="7edf1482-bd56-4c3f-974f-fae4db4f60dd" providerId="ADAL" clId="{F46C0C4D-8C96-4F91-841E-28A96065C444}" dt="2019-05-28T13:24:12.118" v="554" actId="255"/>
        <pc:sldMkLst>
          <pc:docMk/>
          <pc:sldMk cId="2803839397" sldId="280"/>
        </pc:sldMkLst>
        <pc:spChg chg="mod">
          <ac:chgData name="Heiko Carlier" userId="7edf1482-bd56-4c3f-974f-fae4db4f60dd" providerId="ADAL" clId="{F46C0C4D-8C96-4F91-841E-28A96065C444}" dt="2019-05-28T13:24:12.118" v="554" actId="255"/>
          <ac:spMkLst>
            <pc:docMk/>
            <pc:sldMk cId="2803839397" sldId="280"/>
            <ac:spMk id="2" creationId="{8B8BD7E6-5973-4212-B05D-167E067469AF}"/>
          </ac:spMkLst>
        </pc:spChg>
        <pc:spChg chg="mod">
          <ac:chgData name="Heiko Carlier" userId="7edf1482-bd56-4c3f-974f-fae4db4f60dd" providerId="ADAL" clId="{F46C0C4D-8C96-4F91-841E-28A96065C444}" dt="2019-05-28T13:22:51.487" v="552" actId="20577"/>
          <ac:spMkLst>
            <pc:docMk/>
            <pc:sldMk cId="2803839397" sldId="280"/>
            <ac:spMk id="5" creationId="{4D356095-973C-477C-887F-B880E73234C3}"/>
          </ac:spMkLst>
        </pc:spChg>
        <pc:grpChg chg="del">
          <ac:chgData name="Heiko Carlier" userId="7edf1482-bd56-4c3f-974f-fae4db4f60dd" providerId="ADAL" clId="{F46C0C4D-8C96-4F91-841E-28A96065C444}" dt="2019-05-26T13:49:49.835" v="45" actId="478"/>
          <ac:grpSpMkLst>
            <pc:docMk/>
            <pc:sldMk cId="2803839397" sldId="280"/>
            <ac:grpSpMk id="4" creationId="{E368D110-08EE-4F00-9411-942A19E60A95}"/>
          </ac:grpSpMkLst>
        </pc:grpChg>
        <pc:picChg chg="add mod">
          <ac:chgData name="Heiko Carlier" userId="7edf1482-bd56-4c3f-974f-fae4db4f60dd" providerId="ADAL" clId="{F46C0C4D-8C96-4F91-841E-28A96065C444}" dt="2019-05-28T09:37:53.594" v="108" actId="1076"/>
          <ac:picMkLst>
            <pc:docMk/>
            <pc:sldMk cId="2803839397" sldId="280"/>
            <ac:picMk id="4" creationId="{E1B8AFCC-9FE8-4748-8957-7DE4BCFD3420}"/>
          </ac:picMkLst>
        </pc:picChg>
        <pc:picChg chg="add mod">
          <ac:chgData name="Heiko Carlier" userId="7edf1482-bd56-4c3f-974f-fae4db4f60dd" providerId="ADAL" clId="{F46C0C4D-8C96-4F91-841E-28A96065C444}" dt="2019-05-28T09:38:46.401" v="111" actId="1076"/>
          <ac:picMkLst>
            <pc:docMk/>
            <pc:sldMk cId="2803839397" sldId="280"/>
            <ac:picMk id="7" creationId="{868524E8-2BA9-4322-937E-E2292C652FEE}"/>
          </ac:picMkLst>
        </pc:picChg>
        <pc:picChg chg="del">
          <ac:chgData name="Heiko Carlier" userId="7edf1482-bd56-4c3f-974f-fae4db4f60dd" providerId="ADAL" clId="{F46C0C4D-8C96-4F91-841E-28A96065C444}" dt="2019-05-26T13:49:49.835" v="45" actId="478"/>
          <ac:picMkLst>
            <pc:docMk/>
            <pc:sldMk cId="2803839397" sldId="280"/>
            <ac:picMk id="8" creationId="{8784EB55-6524-46F2-8FF1-D18995A14265}"/>
          </ac:picMkLst>
        </pc:picChg>
      </pc:sldChg>
      <pc:sldChg chg="addSp modSp add ord modTransition">
        <pc:chgData name="Heiko Carlier" userId="7edf1482-bd56-4c3f-974f-fae4db4f60dd" providerId="ADAL" clId="{F46C0C4D-8C96-4F91-841E-28A96065C444}" dt="2019-05-28T13:25:30.465" v="562" actId="1076"/>
        <pc:sldMkLst>
          <pc:docMk/>
          <pc:sldMk cId="3119444202" sldId="291"/>
        </pc:sldMkLst>
        <pc:spChg chg="add mod">
          <ac:chgData name="Heiko Carlier" userId="7edf1482-bd56-4c3f-974f-fae4db4f60dd" providerId="ADAL" clId="{F46C0C4D-8C96-4F91-841E-28A96065C444}" dt="2019-05-28T12:37:57.373" v="429" actId="114"/>
          <ac:spMkLst>
            <pc:docMk/>
            <pc:sldMk cId="3119444202" sldId="291"/>
            <ac:spMk id="2" creationId="{6E81E4DE-86F6-4F07-A7FB-DB98927DAB8F}"/>
          </ac:spMkLst>
        </pc:spChg>
        <pc:spChg chg="add mod">
          <ac:chgData name="Heiko Carlier" userId="7edf1482-bd56-4c3f-974f-fae4db4f60dd" providerId="ADAL" clId="{F46C0C4D-8C96-4F91-841E-28A96065C444}" dt="2019-05-28T12:37:59.595" v="430" actId="114"/>
          <ac:spMkLst>
            <pc:docMk/>
            <pc:sldMk cId="3119444202" sldId="291"/>
            <ac:spMk id="3" creationId="{CBFF5099-F554-4485-9D6C-670B6C09B91A}"/>
          </ac:spMkLst>
        </pc:spChg>
        <pc:spChg chg="add mod">
          <ac:chgData name="Heiko Carlier" userId="7edf1482-bd56-4c3f-974f-fae4db4f60dd" providerId="ADAL" clId="{F46C0C4D-8C96-4F91-841E-28A96065C444}" dt="2019-05-28T13:25:30.465" v="562" actId="1076"/>
          <ac:spMkLst>
            <pc:docMk/>
            <pc:sldMk cId="3119444202" sldId="291"/>
            <ac:spMk id="7" creationId="{B4008187-A418-4C9F-929A-5EC07D018C4C}"/>
          </ac:spMkLst>
        </pc:spChg>
      </pc:sldChg>
      <pc:sldChg chg="addSp">
        <pc:chgData name="Heiko Carlier" userId="7edf1482-bd56-4c3f-974f-fae4db4f60dd" providerId="ADAL" clId="{F46C0C4D-8C96-4F91-841E-28A96065C444}" dt="2019-05-28T09:39:33.863" v="114"/>
        <pc:sldMkLst>
          <pc:docMk/>
          <pc:sldMk cId="3352021164" sldId="292"/>
        </pc:sldMkLst>
        <pc:picChg chg="add">
          <ac:chgData name="Heiko Carlier" userId="7edf1482-bd56-4c3f-974f-fae4db4f60dd" providerId="ADAL" clId="{F46C0C4D-8C96-4F91-841E-28A96065C444}" dt="2019-05-28T09:39:33.863" v="114"/>
          <ac:picMkLst>
            <pc:docMk/>
            <pc:sldMk cId="3352021164" sldId="292"/>
            <ac:picMk id="22" creationId="{BCFB1398-6FFC-4509-B1BC-4DD093D9C600}"/>
          </ac:picMkLst>
        </pc:picChg>
      </pc:sldChg>
      <pc:sldChg chg="addSp modSp modTransition">
        <pc:chgData name="Heiko Carlier" userId="7edf1482-bd56-4c3f-974f-fae4db4f60dd" providerId="ADAL" clId="{F46C0C4D-8C96-4F91-841E-28A96065C444}" dt="2019-05-28T13:25:13.801" v="560" actId="1076"/>
        <pc:sldMkLst>
          <pc:docMk/>
          <pc:sldMk cId="1500123654" sldId="294"/>
        </pc:sldMkLst>
        <pc:spChg chg="add mod">
          <ac:chgData name="Heiko Carlier" userId="7edf1482-bd56-4c3f-974f-fae4db4f60dd" providerId="ADAL" clId="{F46C0C4D-8C96-4F91-841E-28A96065C444}" dt="2019-05-28T13:25:13.801" v="560" actId="1076"/>
          <ac:spMkLst>
            <pc:docMk/>
            <pc:sldMk cId="1500123654" sldId="294"/>
            <ac:spMk id="2" creationId="{6E81294E-FCB6-4881-8039-37EE08FE746D}"/>
          </ac:spMkLst>
        </pc:spChg>
        <pc:grpChg chg="mod">
          <ac:chgData name="Heiko Carlier" userId="7edf1482-bd56-4c3f-974f-fae4db4f60dd" providerId="ADAL" clId="{F46C0C4D-8C96-4F91-841E-28A96065C444}" dt="2019-05-28T13:24:48.545" v="556" actId="1076"/>
          <ac:grpSpMkLst>
            <pc:docMk/>
            <pc:sldMk cId="1500123654" sldId="294"/>
            <ac:grpSpMk id="5" creationId="{5F2DE714-A71F-4E20-8347-931615448A43}"/>
          </ac:grpSpMkLst>
        </pc:grpChg>
        <pc:picChg chg="mod">
          <ac:chgData name="Heiko Carlier" userId="7edf1482-bd56-4c3f-974f-fae4db4f60dd" providerId="ADAL" clId="{F46C0C4D-8C96-4F91-841E-28A96065C444}" dt="2019-05-28T13:24:45.555" v="555" actId="1076"/>
          <ac:picMkLst>
            <pc:docMk/>
            <pc:sldMk cId="1500123654" sldId="294"/>
            <ac:picMk id="9" creationId="{A6315FDF-7143-4AFE-9817-D50B1AC2D837}"/>
          </ac:picMkLst>
        </pc:picChg>
      </pc:sldChg>
      <pc:sldChg chg="addSp modSp modTransition modAnim">
        <pc:chgData name="Heiko Carlier" userId="7edf1482-bd56-4c3f-974f-fae4db4f60dd" providerId="ADAL" clId="{F46C0C4D-8C96-4F91-841E-28A96065C444}" dt="2019-05-28T13:37:42.611" v="577" actId="20577"/>
        <pc:sldMkLst>
          <pc:docMk/>
          <pc:sldMk cId="2747491409" sldId="295"/>
        </pc:sldMkLst>
        <pc:spChg chg="mod">
          <ac:chgData name="Heiko Carlier" userId="7edf1482-bd56-4c3f-974f-fae4db4f60dd" providerId="ADAL" clId="{F46C0C4D-8C96-4F91-841E-28A96065C444}" dt="2019-05-28T13:37:42.611" v="577" actId="20577"/>
          <ac:spMkLst>
            <pc:docMk/>
            <pc:sldMk cId="2747491409" sldId="295"/>
            <ac:spMk id="2" creationId="{EEC8C4F2-B127-4851-AA7A-C65A344DFB4C}"/>
          </ac:spMkLst>
        </pc:spChg>
        <pc:spChg chg="mod">
          <ac:chgData name="Heiko Carlier" userId="7edf1482-bd56-4c3f-974f-fae4db4f60dd" providerId="ADAL" clId="{F46C0C4D-8C96-4F91-841E-28A96065C444}" dt="2019-05-28T12:28:12.363" v="349" actId="20577"/>
          <ac:spMkLst>
            <pc:docMk/>
            <pc:sldMk cId="2747491409" sldId="295"/>
            <ac:spMk id="9" creationId="{D86EF6A6-500A-4A91-A2E1-F0C47DD2B807}"/>
          </ac:spMkLst>
        </pc:spChg>
        <pc:picChg chg="add mod">
          <ac:chgData name="Heiko Carlier" userId="7edf1482-bd56-4c3f-974f-fae4db4f60dd" providerId="ADAL" clId="{F46C0C4D-8C96-4F91-841E-28A96065C444}" dt="2019-05-26T13:45:09.515" v="4" actId="1076"/>
          <ac:picMkLst>
            <pc:docMk/>
            <pc:sldMk cId="2747491409" sldId="295"/>
            <ac:picMk id="3" creationId="{36EC953C-10E6-457F-9247-AC976AB3A974}"/>
          </ac:picMkLst>
        </pc:picChg>
        <pc:picChg chg="add mod">
          <ac:chgData name="Heiko Carlier" userId="7edf1482-bd56-4c3f-974f-fae4db4f60dd" providerId="ADAL" clId="{F46C0C4D-8C96-4F91-841E-28A96065C444}" dt="2019-05-26T13:45:33.031" v="8" actId="14100"/>
          <ac:picMkLst>
            <pc:docMk/>
            <pc:sldMk cId="2747491409" sldId="295"/>
            <ac:picMk id="5" creationId="{6771E0B0-AA58-4706-9729-9189E731F866}"/>
          </ac:picMkLst>
        </pc:picChg>
      </pc:sldChg>
      <pc:sldChg chg="addSp delSp modSp ord modTransition delAnim modAnim">
        <pc:chgData name="Heiko Carlier" userId="7edf1482-bd56-4c3f-974f-fae4db4f60dd" providerId="ADAL" clId="{F46C0C4D-8C96-4F91-841E-28A96065C444}" dt="2019-05-28T13:26:00.308" v="563" actId="113"/>
        <pc:sldMkLst>
          <pc:docMk/>
          <pc:sldMk cId="2122260996" sldId="296"/>
        </pc:sldMkLst>
        <pc:spChg chg="mod">
          <ac:chgData name="Heiko Carlier" userId="7edf1482-bd56-4c3f-974f-fae4db4f60dd" providerId="ADAL" clId="{F46C0C4D-8C96-4F91-841E-28A96065C444}" dt="2019-05-28T13:26:00.308" v="563" actId="113"/>
          <ac:spMkLst>
            <pc:docMk/>
            <pc:sldMk cId="2122260996" sldId="296"/>
            <ac:spMk id="2" creationId="{A0EDE67D-D5C9-4E31-9183-1BDA6A913EC5}"/>
          </ac:spMkLst>
        </pc:spChg>
        <pc:spChg chg="mod">
          <ac:chgData name="Heiko Carlier" userId="7edf1482-bd56-4c3f-974f-fae4db4f60dd" providerId="ADAL" clId="{F46C0C4D-8C96-4F91-841E-28A96065C444}" dt="2019-05-28T13:19:02.094" v="447" actId="207"/>
          <ac:spMkLst>
            <pc:docMk/>
            <pc:sldMk cId="2122260996" sldId="296"/>
            <ac:spMk id="3" creationId="{E7AED562-F2A5-48BE-A8E9-5A56BF1586EE}"/>
          </ac:spMkLst>
        </pc:spChg>
        <pc:spChg chg="del mod">
          <ac:chgData name="Heiko Carlier" userId="7edf1482-bd56-4c3f-974f-fae4db4f60dd" providerId="ADAL" clId="{F46C0C4D-8C96-4F91-841E-28A96065C444}" dt="2019-05-28T12:26:39.738" v="302" actId="478"/>
          <ac:spMkLst>
            <pc:docMk/>
            <pc:sldMk cId="2122260996" sldId="296"/>
            <ac:spMk id="6" creationId="{EB9D55EA-E53E-4C9D-A52C-9550972E2ED6}"/>
          </ac:spMkLst>
        </pc:spChg>
        <pc:spChg chg="add del mod">
          <ac:chgData name="Heiko Carlier" userId="7edf1482-bd56-4c3f-974f-fae4db4f60dd" providerId="ADAL" clId="{F46C0C4D-8C96-4F91-841E-28A96065C444}" dt="2019-05-28T12:26:42.919" v="303" actId="478"/>
          <ac:spMkLst>
            <pc:docMk/>
            <pc:sldMk cId="2122260996" sldId="296"/>
            <ac:spMk id="8" creationId="{7ED27B5D-E9A2-4F78-A5B8-D6F7DE1C2A8B}"/>
          </ac:spMkLst>
        </pc:spChg>
        <pc:picChg chg="del">
          <ac:chgData name="Heiko Carlier" userId="7edf1482-bd56-4c3f-974f-fae4db4f60dd" providerId="ADAL" clId="{F46C0C4D-8C96-4F91-841E-28A96065C444}" dt="2019-05-28T12:25:11.322" v="295" actId="478"/>
          <ac:picMkLst>
            <pc:docMk/>
            <pc:sldMk cId="2122260996" sldId="296"/>
            <ac:picMk id="5" creationId="{E920C3B4-A797-4ACD-991B-DCF50BC5BE72}"/>
          </ac:picMkLst>
        </pc:picChg>
        <pc:picChg chg="del">
          <ac:chgData name="Heiko Carlier" userId="7edf1482-bd56-4c3f-974f-fae4db4f60dd" providerId="ADAL" clId="{F46C0C4D-8C96-4F91-841E-28A96065C444}" dt="2019-05-26T13:46:00.470" v="9" actId="478"/>
          <ac:picMkLst>
            <pc:docMk/>
            <pc:sldMk cId="2122260996" sldId="296"/>
            <ac:picMk id="7" creationId="{07DE89B4-1089-4039-86E2-A3EFCBB3DA4A}"/>
          </ac:picMkLst>
        </pc:picChg>
        <pc:picChg chg="del">
          <ac:chgData name="Heiko Carlier" userId="7edf1482-bd56-4c3f-974f-fae4db4f60dd" providerId="ADAL" clId="{F46C0C4D-8C96-4F91-841E-28A96065C444}" dt="2019-05-28T11:56:39.053" v="153" actId="478"/>
          <ac:picMkLst>
            <pc:docMk/>
            <pc:sldMk cId="2122260996" sldId="296"/>
            <ac:picMk id="9" creationId="{95604257-80A9-4A6E-AAF0-A364C1C9C155}"/>
          </ac:picMkLst>
        </pc:picChg>
        <pc:picChg chg="del">
          <ac:chgData name="Heiko Carlier" userId="7edf1482-bd56-4c3f-974f-fae4db4f60dd" providerId="ADAL" clId="{F46C0C4D-8C96-4F91-841E-28A96065C444}" dt="2019-05-28T11:56:39.053" v="153" actId="478"/>
          <ac:picMkLst>
            <pc:docMk/>
            <pc:sldMk cId="2122260996" sldId="296"/>
            <ac:picMk id="10" creationId="{AFFF2CC3-B278-4AA0-8ED8-4B9814767476}"/>
          </ac:picMkLst>
        </pc:picChg>
        <pc:picChg chg="add del mod">
          <ac:chgData name="Heiko Carlier" userId="7edf1482-bd56-4c3f-974f-fae4db4f60dd" providerId="ADAL" clId="{F46C0C4D-8C96-4F91-841E-28A96065C444}" dt="2019-05-28T12:25:15.125" v="296" actId="478"/>
          <ac:picMkLst>
            <pc:docMk/>
            <pc:sldMk cId="2122260996" sldId="296"/>
            <ac:picMk id="11" creationId="{0A2A7BA2-DC97-42C9-8378-C42DEB7178AD}"/>
          </ac:picMkLst>
        </pc:picChg>
        <pc:picChg chg="add mod">
          <ac:chgData name="Heiko Carlier" userId="7edf1482-bd56-4c3f-974f-fae4db4f60dd" providerId="ADAL" clId="{F46C0C4D-8C96-4F91-841E-28A96065C444}" dt="2019-05-28T12:26:49.435" v="307" actId="1076"/>
          <ac:picMkLst>
            <pc:docMk/>
            <pc:sldMk cId="2122260996" sldId="296"/>
            <ac:picMk id="1026" creationId="{924BD7F1-CFBB-4B83-A94C-9B2503C4CFEE}"/>
          </ac:picMkLst>
        </pc:picChg>
      </pc:sldChg>
      <pc:sldChg chg="addSp delSp modSp">
        <pc:chgData name="Heiko Carlier" userId="7edf1482-bd56-4c3f-974f-fae4db4f60dd" providerId="ADAL" clId="{F46C0C4D-8C96-4F91-841E-28A96065C444}" dt="2019-05-28T13:15:52.313" v="437" actId="478"/>
        <pc:sldMkLst>
          <pc:docMk/>
          <pc:sldMk cId="1818322318" sldId="297"/>
        </pc:sldMkLst>
        <pc:spChg chg="del">
          <ac:chgData name="Heiko Carlier" userId="7edf1482-bd56-4c3f-974f-fae4db4f60dd" providerId="ADAL" clId="{F46C0C4D-8C96-4F91-841E-28A96065C444}" dt="2019-05-28T13:15:49.760" v="436" actId="478"/>
          <ac:spMkLst>
            <pc:docMk/>
            <pc:sldMk cId="1818322318" sldId="297"/>
            <ac:spMk id="6" creationId="{0A86637B-7AB5-42AA-AA48-7E5AEE462F07}"/>
          </ac:spMkLst>
        </pc:spChg>
        <pc:spChg chg="add del mod">
          <ac:chgData name="Heiko Carlier" userId="7edf1482-bd56-4c3f-974f-fae4db4f60dd" providerId="ADAL" clId="{F46C0C4D-8C96-4F91-841E-28A96065C444}" dt="2019-05-28T13:15:52.313" v="437" actId="478"/>
          <ac:spMkLst>
            <pc:docMk/>
            <pc:sldMk cId="1818322318" sldId="297"/>
            <ac:spMk id="25" creationId="{A04B66C3-6BAE-4F1C-AF7C-AAA9A01C063E}"/>
          </ac:spMkLst>
        </pc:spChg>
      </pc:sldChg>
      <pc:sldChg chg="add">
        <pc:chgData name="Heiko Carlier" userId="7edf1482-bd56-4c3f-974f-fae4db4f60dd" providerId="ADAL" clId="{F46C0C4D-8C96-4F91-841E-28A96065C444}" dt="2019-05-28T09:19:05.727" v="56"/>
        <pc:sldMkLst>
          <pc:docMk/>
          <pc:sldMk cId="475536785" sldId="299"/>
        </pc:sldMkLst>
      </pc:sldChg>
      <pc:sldChg chg="del">
        <pc:chgData name="Heiko Carlier" userId="7edf1482-bd56-4c3f-974f-fae4db4f60dd" providerId="ADAL" clId="{F46C0C4D-8C96-4F91-841E-28A96065C444}" dt="2019-05-28T09:14:04.474" v="54" actId="2696"/>
        <pc:sldMkLst>
          <pc:docMk/>
          <pc:sldMk cId="626058678" sldId="303"/>
        </pc:sldMkLst>
      </pc:sldChg>
      <pc:sldChg chg="modTransition">
        <pc:chgData name="Heiko Carlier" userId="7edf1482-bd56-4c3f-974f-fae4db4f60dd" providerId="ADAL" clId="{F46C0C4D-8C96-4F91-841E-28A96065C444}" dt="2019-05-28T11:54:58.153" v="144"/>
        <pc:sldMkLst>
          <pc:docMk/>
          <pc:sldMk cId="1421980675" sldId="306"/>
        </pc:sldMkLst>
      </pc:sldChg>
      <pc:sldChg chg="modSp add del modTransition">
        <pc:chgData name="Heiko Carlier" userId="7edf1482-bd56-4c3f-974f-fae4db4f60dd" providerId="ADAL" clId="{F46C0C4D-8C96-4F91-841E-28A96065C444}" dt="2019-05-28T12:28:41.086" v="351" actId="2696"/>
        <pc:sldMkLst>
          <pc:docMk/>
          <pc:sldMk cId="3057052026" sldId="307"/>
        </pc:sldMkLst>
        <pc:picChg chg="mod">
          <ac:chgData name="Heiko Carlier" userId="7edf1482-bd56-4c3f-974f-fae4db4f60dd" providerId="ADAL" clId="{F46C0C4D-8C96-4F91-841E-28A96065C444}" dt="2019-05-28T12:28:34.577" v="350" actId="1076"/>
          <ac:picMkLst>
            <pc:docMk/>
            <pc:sldMk cId="3057052026" sldId="307"/>
            <ac:picMk id="8" creationId="{84E4587A-3132-4629-917D-B848A6A4B4A7}"/>
          </ac:picMkLst>
        </pc:picChg>
      </pc:sldChg>
      <pc:sldChg chg="delSp modTransition">
        <pc:chgData name="Heiko Carlier" userId="7edf1482-bd56-4c3f-974f-fae4db4f60dd" providerId="ADAL" clId="{F46C0C4D-8C96-4F91-841E-28A96065C444}" dt="2019-05-28T11:56:50.154" v="155" actId="478"/>
        <pc:sldMkLst>
          <pc:docMk/>
          <pc:sldMk cId="2467837187" sldId="308"/>
        </pc:sldMkLst>
        <pc:graphicFrameChg chg="del">
          <ac:chgData name="Heiko Carlier" userId="7edf1482-bd56-4c3f-974f-fae4db4f60dd" providerId="ADAL" clId="{F46C0C4D-8C96-4F91-841E-28A96065C444}" dt="2019-05-28T11:56:50.154" v="155" actId="478"/>
          <ac:graphicFrameMkLst>
            <pc:docMk/>
            <pc:sldMk cId="2467837187" sldId="308"/>
            <ac:graphicFrameMk id="4" creationId="{2836C75F-6024-454A-B7DD-F2B63D9E1261}"/>
          </ac:graphicFrameMkLst>
        </pc:graphicFrameChg>
      </pc:sldChg>
      <pc:sldChg chg="delSp">
        <pc:chgData name="Heiko Carlier" userId="7edf1482-bd56-4c3f-974f-fae4db4f60dd" providerId="ADAL" clId="{F46C0C4D-8C96-4F91-841E-28A96065C444}" dt="2019-05-28T09:04:48.943" v="48" actId="478"/>
        <pc:sldMkLst>
          <pc:docMk/>
          <pc:sldMk cId="1529130046" sldId="309"/>
        </pc:sldMkLst>
        <pc:spChg chg="del">
          <ac:chgData name="Heiko Carlier" userId="7edf1482-bd56-4c3f-974f-fae4db4f60dd" providerId="ADAL" clId="{F46C0C4D-8C96-4F91-841E-28A96065C444}" dt="2019-05-28T09:04:48.943" v="48" actId="478"/>
          <ac:spMkLst>
            <pc:docMk/>
            <pc:sldMk cId="1529130046" sldId="309"/>
            <ac:spMk id="4" creationId="{F25C6D70-A106-468D-8DBE-7820094B1874}"/>
          </ac:spMkLst>
        </pc:spChg>
      </pc:sldChg>
      <pc:sldChg chg="addSp delSp modSp">
        <pc:chgData name="Heiko Carlier" userId="7edf1482-bd56-4c3f-974f-fae4db4f60dd" providerId="ADAL" clId="{F46C0C4D-8C96-4F91-841E-28A96065C444}" dt="2019-05-28T09:05:00.449" v="50" actId="478"/>
        <pc:sldMkLst>
          <pc:docMk/>
          <pc:sldMk cId="1592790334" sldId="310"/>
        </pc:sldMkLst>
        <pc:spChg chg="del">
          <ac:chgData name="Heiko Carlier" userId="7edf1482-bd56-4c3f-974f-fae4db4f60dd" providerId="ADAL" clId="{F46C0C4D-8C96-4F91-841E-28A96065C444}" dt="2019-05-28T09:04:53.299" v="49" actId="478"/>
          <ac:spMkLst>
            <pc:docMk/>
            <pc:sldMk cId="1592790334" sldId="310"/>
            <ac:spMk id="4" creationId="{F25C6D70-A106-468D-8DBE-7820094B1874}"/>
          </ac:spMkLst>
        </pc:spChg>
        <pc:spChg chg="add del mod">
          <ac:chgData name="Heiko Carlier" userId="7edf1482-bd56-4c3f-974f-fae4db4f60dd" providerId="ADAL" clId="{F46C0C4D-8C96-4F91-841E-28A96065C444}" dt="2019-05-28T09:05:00.449" v="50" actId="478"/>
          <ac:spMkLst>
            <pc:docMk/>
            <pc:sldMk cId="1592790334" sldId="310"/>
            <ac:spMk id="5" creationId="{DE65DE11-9EDA-42F5-9C17-02F8DB2F213C}"/>
          </ac:spMkLst>
        </pc:spChg>
      </pc:sldChg>
      <pc:sldChg chg="delSp del modTransition">
        <pc:chgData name="Heiko Carlier" userId="7edf1482-bd56-4c3f-974f-fae4db4f60dd" providerId="ADAL" clId="{F46C0C4D-8C96-4F91-841E-28A96065C444}" dt="2019-05-28T12:34:28.914" v="362" actId="2696"/>
        <pc:sldMkLst>
          <pc:docMk/>
          <pc:sldMk cId="1273299519" sldId="311"/>
        </pc:sldMkLst>
        <pc:spChg chg="del">
          <ac:chgData name="Heiko Carlier" userId="7edf1482-bd56-4c3f-974f-fae4db4f60dd" providerId="ADAL" clId="{F46C0C4D-8C96-4F91-841E-28A96065C444}" dt="2019-05-28T09:05:07.564" v="51" actId="478"/>
          <ac:spMkLst>
            <pc:docMk/>
            <pc:sldMk cId="1273299519" sldId="311"/>
            <ac:spMk id="4" creationId="{F25C6D70-A106-468D-8DBE-7820094B1874}"/>
          </ac:spMkLst>
        </pc:spChg>
      </pc:sldChg>
      <pc:sldChg chg="addSp delSp modSp modTransition">
        <pc:chgData name="Heiko Carlier" userId="7edf1482-bd56-4c3f-974f-fae4db4f60dd" providerId="ADAL" clId="{F46C0C4D-8C96-4F91-841E-28A96065C444}" dt="2019-05-28T12:34:25.908" v="361" actId="1076"/>
        <pc:sldMkLst>
          <pc:docMk/>
          <pc:sldMk cId="2225932422" sldId="312"/>
        </pc:sldMkLst>
        <pc:spChg chg="del">
          <ac:chgData name="Heiko Carlier" userId="7edf1482-bd56-4c3f-974f-fae4db4f60dd" providerId="ADAL" clId="{F46C0C4D-8C96-4F91-841E-28A96065C444}" dt="2019-05-28T12:34:19.174" v="356" actId="478"/>
          <ac:spMkLst>
            <pc:docMk/>
            <pc:sldMk cId="2225932422" sldId="312"/>
            <ac:spMk id="4" creationId="{F25C6D70-A106-468D-8DBE-7820094B1874}"/>
          </ac:spMkLst>
        </pc:spChg>
        <pc:picChg chg="add mod">
          <ac:chgData name="Heiko Carlier" userId="7edf1482-bd56-4c3f-974f-fae4db4f60dd" providerId="ADAL" clId="{F46C0C4D-8C96-4F91-841E-28A96065C444}" dt="2019-05-28T12:34:25.908" v="361" actId="1076"/>
          <ac:picMkLst>
            <pc:docMk/>
            <pc:sldMk cId="2225932422" sldId="312"/>
            <ac:picMk id="3" creationId="{069A191B-ACF4-4263-8E6F-154F2024C446}"/>
          </ac:picMkLst>
        </pc:picChg>
      </pc:sldChg>
      <pc:sldChg chg="addSp modSp modTransition">
        <pc:chgData name="Heiko Carlier" userId="7edf1482-bd56-4c3f-974f-fae4db4f60dd" providerId="ADAL" clId="{F46C0C4D-8C96-4F91-841E-28A96065C444}" dt="2019-05-28T13:37:31.244" v="575" actId="1076"/>
        <pc:sldMkLst>
          <pc:docMk/>
          <pc:sldMk cId="4176654898" sldId="313"/>
        </pc:sldMkLst>
        <pc:picChg chg="add mod">
          <ac:chgData name="Heiko Carlier" userId="7edf1482-bd56-4c3f-974f-fae4db4f60dd" providerId="ADAL" clId="{F46C0C4D-8C96-4F91-841E-28A96065C444}" dt="2019-05-28T13:37:31.244" v="575" actId="1076"/>
          <ac:picMkLst>
            <pc:docMk/>
            <pc:sldMk cId="4176654898" sldId="313"/>
            <ac:picMk id="4" creationId="{022240C4-9D01-4A97-9E42-4AD121B08201}"/>
          </ac:picMkLst>
        </pc:picChg>
        <pc:picChg chg="mod">
          <ac:chgData name="Heiko Carlier" userId="7edf1482-bd56-4c3f-974f-fae4db4f60dd" providerId="ADAL" clId="{F46C0C4D-8C96-4F91-841E-28A96065C444}" dt="2019-05-28T13:37:30.396" v="574" actId="14100"/>
          <ac:picMkLst>
            <pc:docMk/>
            <pc:sldMk cId="4176654898" sldId="313"/>
            <ac:picMk id="5" creationId="{2D44647B-4792-4A57-BED8-F7BDDDED4FC5}"/>
          </ac:picMkLst>
        </pc:picChg>
      </pc:sldChg>
      <pc:sldChg chg="del modTransition">
        <pc:chgData name="Heiko Carlier" userId="7edf1482-bd56-4c3f-974f-fae4db4f60dd" providerId="ADAL" clId="{F46C0C4D-8C96-4F91-841E-28A96065C444}" dt="2019-05-28T11:55:11.090" v="145" actId="2696"/>
        <pc:sldMkLst>
          <pc:docMk/>
          <pc:sldMk cId="4071827732" sldId="314"/>
        </pc:sldMkLst>
      </pc:sldChg>
      <pc:sldChg chg="addSp delSp modSp modTransition">
        <pc:chgData name="Heiko Carlier" userId="7edf1482-bd56-4c3f-974f-fae4db4f60dd" providerId="ADAL" clId="{F46C0C4D-8C96-4F91-841E-28A96065C444}" dt="2019-05-28T13:19:15.170" v="448" actId="1076"/>
        <pc:sldMkLst>
          <pc:docMk/>
          <pc:sldMk cId="669656154" sldId="315"/>
        </pc:sldMkLst>
        <pc:spChg chg="del">
          <ac:chgData name="Heiko Carlier" userId="7edf1482-bd56-4c3f-974f-fae4db4f60dd" providerId="ADAL" clId="{F46C0C4D-8C96-4F91-841E-28A96065C444}" dt="2019-05-28T12:36:29.847" v="385" actId="478"/>
          <ac:spMkLst>
            <pc:docMk/>
            <pc:sldMk cId="669656154" sldId="315"/>
            <ac:spMk id="4" creationId="{F25C6D70-A106-468D-8DBE-7820094B1874}"/>
          </ac:spMkLst>
        </pc:spChg>
        <pc:spChg chg="add del mod">
          <ac:chgData name="Heiko Carlier" userId="7edf1482-bd56-4c3f-974f-fae4db4f60dd" providerId="ADAL" clId="{F46C0C4D-8C96-4F91-841E-28A96065C444}" dt="2019-05-28T12:36:33.276" v="386" actId="478"/>
          <ac:spMkLst>
            <pc:docMk/>
            <pc:sldMk cId="669656154" sldId="315"/>
            <ac:spMk id="5" creationId="{A7E602FB-A13C-4680-8980-8444F809D513}"/>
          </ac:spMkLst>
        </pc:spChg>
        <pc:spChg chg="add mod">
          <ac:chgData name="Heiko Carlier" userId="7edf1482-bd56-4c3f-974f-fae4db4f60dd" providerId="ADAL" clId="{F46C0C4D-8C96-4F91-841E-28A96065C444}" dt="2019-05-28T12:39:01.263" v="435" actId="1076"/>
          <ac:spMkLst>
            <pc:docMk/>
            <pc:sldMk cId="669656154" sldId="315"/>
            <ac:spMk id="9" creationId="{BE03762C-87D7-4167-8EEF-A08805C2B8E1}"/>
          </ac:spMkLst>
        </pc:spChg>
        <pc:spChg chg="add mod">
          <ac:chgData name="Heiko Carlier" userId="7edf1482-bd56-4c3f-974f-fae4db4f60dd" providerId="ADAL" clId="{F46C0C4D-8C96-4F91-841E-28A96065C444}" dt="2019-05-28T13:19:15.170" v="448" actId="1076"/>
          <ac:spMkLst>
            <pc:docMk/>
            <pc:sldMk cId="669656154" sldId="315"/>
            <ac:spMk id="10" creationId="{A72A0E65-B0E5-4813-A7D7-158773702923}"/>
          </ac:spMkLst>
        </pc:spChg>
        <pc:picChg chg="add mod">
          <ac:chgData name="Heiko Carlier" userId="7edf1482-bd56-4c3f-974f-fae4db4f60dd" providerId="ADAL" clId="{F46C0C4D-8C96-4F91-841E-28A96065C444}" dt="2019-05-28T12:37:11.130" v="394" actId="1076"/>
          <ac:picMkLst>
            <pc:docMk/>
            <pc:sldMk cId="669656154" sldId="315"/>
            <ac:picMk id="6" creationId="{4170A3A1-67DD-4FC5-BA93-2A312432B9DD}"/>
          </ac:picMkLst>
        </pc:picChg>
        <pc:picChg chg="add mod">
          <ac:chgData name="Heiko Carlier" userId="7edf1482-bd56-4c3f-974f-fae4db4f60dd" providerId="ADAL" clId="{F46C0C4D-8C96-4F91-841E-28A96065C444}" dt="2019-05-28T12:37:12.219" v="395" actId="1076"/>
          <ac:picMkLst>
            <pc:docMk/>
            <pc:sldMk cId="669656154" sldId="315"/>
            <ac:picMk id="7" creationId="{51A2C360-B8AC-4770-A4FF-5AE450AE2CC4}"/>
          </ac:picMkLst>
        </pc:picChg>
      </pc:sldChg>
      <pc:sldChg chg="del modTransition">
        <pc:chgData name="Heiko Carlier" userId="7edf1482-bd56-4c3f-974f-fae4db4f60dd" providerId="ADAL" clId="{F46C0C4D-8C96-4F91-841E-28A96065C444}" dt="2019-05-28T11:55:23.976" v="146" actId="2696"/>
        <pc:sldMkLst>
          <pc:docMk/>
          <pc:sldMk cId="3933409044" sldId="316"/>
        </pc:sldMkLst>
      </pc:sldChg>
      <pc:sldChg chg="modTransition">
        <pc:chgData name="Heiko Carlier" userId="7edf1482-bd56-4c3f-974f-fae4db4f60dd" providerId="ADAL" clId="{F46C0C4D-8C96-4F91-841E-28A96065C444}" dt="2019-05-28T11:54:58.153" v="144"/>
        <pc:sldMkLst>
          <pc:docMk/>
          <pc:sldMk cId="1555776375" sldId="319"/>
        </pc:sldMkLst>
      </pc:sldChg>
      <pc:sldChg chg="modTransition">
        <pc:chgData name="Heiko Carlier" userId="7edf1482-bd56-4c3f-974f-fae4db4f60dd" providerId="ADAL" clId="{F46C0C4D-8C96-4F91-841E-28A96065C444}" dt="2019-05-28T11:54:58.153" v="144"/>
        <pc:sldMkLst>
          <pc:docMk/>
          <pc:sldMk cId="190833355" sldId="320"/>
        </pc:sldMkLst>
      </pc:sldChg>
      <pc:sldChg chg="modTransition">
        <pc:chgData name="Heiko Carlier" userId="7edf1482-bd56-4c3f-974f-fae4db4f60dd" providerId="ADAL" clId="{F46C0C4D-8C96-4F91-841E-28A96065C444}" dt="2019-05-28T11:54:58.153" v="144"/>
        <pc:sldMkLst>
          <pc:docMk/>
          <pc:sldMk cId="1634950604" sldId="323"/>
        </pc:sldMkLst>
      </pc:sldChg>
      <pc:sldChg chg="addSp delSp modSp add del">
        <pc:chgData name="Heiko Carlier" userId="7edf1482-bd56-4c3f-974f-fae4db4f60dd" providerId="ADAL" clId="{F46C0C4D-8C96-4F91-841E-28A96065C444}" dt="2019-05-28T09:43:04.418" v="126" actId="2696"/>
        <pc:sldMkLst>
          <pc:docMk/>
          <pc:sldMk cId="4040480453" sldId="324"/>
        </pc:sldMkLst>
        <pc:spChg chg="del">
          <ac:chgData name="Heiko Carlier" userId="7edf1482-bd56-4c3f-974f-fae4db4f60dd" providerId="ADAL" clId="{F46C0C4D-8C96-4F91-841E-28A96065C444}" dt="2019-05-28T09:43:01.583" v="125"/>
          <ac:spMkLst>
            <pc:docMk/>
            <pc:sldMk cId="4040480453" sldId="324"/>
            <ac:spMk id="2" creationId="{8B8BD7E6-5973-4212-B05D-167E067469AF}"/>
          </ac:spMkLst>
        </pc:spChg>
        <pc:spChg chg="add mod">
          <ac:chgData name="Heiko Carlier" userId="7edf1482-bd56-4c3f-974f-fae4db4f60dd" providerId="ADAL" clId="{F46C0C4D-8C96-4F91-841E-28A96065C444}" dt="2019-05-28T09:43:01.583" v="125"/>
          <ac:spMkLst>
            <pc:docMk/>
            <pc:sldMk cId="4040480453" sldId="324"/>
            <ac:spMk id="3" creationId="{712F0EB2-706D-4021-A46A-0334E0506D2A}"/>
          </ac:spMkLst>
        </pc:spChg>
        <pc:picChg chg="del">
          <ac:chgData name="Heiko Carlier" userId="7edf1482-bd56-4c3f-974f-fae4db4f60dd" providerId="ADAL" clId="{F46C0C4D-8C96-4F91-841E-28A96065C444}" dt="2019-05-28T09:42:52.020" v="124" actId="478"/>
          <ac:picMkLst>
            <pc:docMk/>
            <pc:sldMk cId="4040480453" sldId="324"/>
            <ac:picMk id="5" creationId="{6F2E3A3B-AEDF-4BD2-842F-65F12510A9D1}"/>
          </ac:picMkLst>
        </pc:picChg>
      </pc:sldChg>
      <pc:sldChg chg="add ord modTransition">
        <pc:chgData name="Heiko Carlier" userId="7edf1482-bd56-4c3f-974f-fae4db4f60dd" providerId="ADAL" clId="{F46C0C4D-8C96-4F91-841E-28A96065C444}" dt="2019-05-28T11:54:58.153" v="144"/>
        <pc:sldMkLst>
          <pc:docMk/>
          <pc:sldMk cId="99929471" sldId="325"/>
        </pc:sldMkLst>
      </pc:sldChg>
      <pc:sldChg chg="modTransition">
        <pc:chgData name="Heiko Carlier" userId="7edf1482-bd56-4c3f-974f-fae4db4f60dd" providerId="ADAL" clId="{F46C0C4D-8C96-4F91-841E-28A96065C444}" dt="2019-05-28T11:54:58.153" v="144"/>
        <pc:sldMkLst>
          <pc:docMk/>
          <pc:sldMk cId="3711595414" sldId="328"/>
        </pc:sldMkLst>
      </pc:sldChg>
      <pc:sldChg chg="addSp delSp modSp add modTransition">
        <pc:chgData name="Heiko Carlier" userId="7edf1482-bd56-4c3f-974f-fae4db4f60dd" providerId="ADAL" clId="{F46C0C4D-8C96-4F91-841E-28A96065C444}" dt="2019-05-28T12:23:25.244" v="223" actId="20577"/>
        <pc:sldMkLst>
          <pc:docMk/>
          <pc:sldMk cId="3802947059" sldId="329"/>
        </pc:sldMkLst>
        <pc:spChg chg="del">
          <ac:chgData name="Heiko Carlier" userId="7edf1482-bd56-4c3f-974f-fae4db4f60dd" providerId="ADAL" clId="{F46C0C4D-8C96-4F91-841E-28A96065C444}" dt="2019-05-28T09:28:41.217" v="60" actId="478"/>
          <ac:spMkLst>
            <pc:docMk/>
            <pc:sldMk cId="3802947059" sldId="329"/>
            <ac:spMk id="2" creationId="{89DAB406-685A-464C-8F4C-5318024AE140}"/>
          </ac:spMkLst>
        </pc:spChg>
        <pc:spChg chg="del">
          <ac:chgData name="Heiko Carlier" userId="7edf1482-bd56-4c3f-974f-fae4db4f60dd" providerId="ADAL" clId="{F46C0C4D-8C96-4F91-841E-28A96065C444}" dt="2019-05-28T09:28:41.217" v="60" actId="478"/>
          <ac:spMkLst>
            <pc:docMk/>
            <pc:sldMk cId="3802947059" sldId="329"/>
            <ac:spMk id="3" creationId="{34DB0972-451D-49C5-9624-6A1008B8D73D}"/>
          </ac:spMkLst>
        </pc:spChg>
        <pc:spChg chg="add del mod">
          <ac:chgData name="Heiko Carlier" userId="7edf1482-bd56-4c3f-974f-fae4db4f60dd" providerId="ADAL" clId="{F46C0C4D-8C96-4F91-841E-28A96065C444}" dt="2019-05-28T09:29:49.905" v="67"/>
          <ac:spMkLst>
            <pc:docMk/>
            <pc:sldMk cId="3802947059" sldId="329"/>
            <ac:spMk id="6" creationId="{59328256-30BA-41F9-98CA-EF5EFF0FD0C1}"/>
          </ac:spMkLst>
        </pc:spChg>
        <pc:spChg chg="add del mod">
          <ac:chgData name="Heiko Carlier" userId="7edf1482-bd56-4c3f-974f-fae4db4f60dd" providerId="ADAL" clId="{F46C0C4D-8C96-4F91-841E-28A96065C444}" dt="2019-05-28T09:30:19.277" v="74"/>
          <ac:spMkLst>
            <pc:docMk/>
            <pc:sldMk cId="3802947059" sldId="329"/>
            <ac:spMk id="7" creationId="{D67EC869-307B-4A2F-B1BF-A9757A396113}"/>
          </ac:spMkLst>
        </pc:spChg>
        <pc:spChg chg="add mod">
          <ac:chgData name="Heiko Carlier" userId="7edf1482-bd56-4c3f-974f-fae4db4f60dd" providerId="ADAL" clId="{F46C0C4D-8C96-4F91-841E-28A96065C444}" dt="2019-05-28T12:23:25.244" v="223" actId="20577"/>
          <ac:spMkLst>
            <pc:docMk/>
            <pc:sldMk cId="3802947059" sldId="329"/>
            <ac:spMk id="8" creationId="{09592DAA-A2EC-403D-B0A9-90459BB19039}"/>
          </ac:spMkLst>
        </pc:spChg>
        <pc:picChg chg="add mod">
          <ac:chgData name="Heiko Carlier" userId="7edf1482-bd56-4c3f-974f-fae4db4f60dd" providerId="ADAL" clId="{F46C0C4D-8C96-4F91-841E-28A96065C444}" dt="2019-05-28T12:22:43.369" v="184" actId="1076"/>
          <ac:picMkLst>
            <pc:docMk/>
            <pc:sldMk cId="3802947059" sldId="329"/>
            <ac:picMk id="2" creationId="{3A348613-BEF0-4B08-BC26-E844F328938F}"/>
          </ac:picMkLst>
        </pc:picChg>
        <pc:picChg chg="add del mod">
          <ac:chgData name="Heiko Carlier" userId="7edf1482-bd56-4c3f-974f-fae4db4f60dd" providerId="ADAL" clId="{F46C0C4D-8C96-4F91-841E-28A96065C444}" dt="2019-05-28T12:22:35.566" v="179" actId="478"/>
          <ac:picMkLst>
            <pc:docMk/>
            <pc:sldMk cId="3802947059" sldId="329"/>
            <ac:picMk id="5" creationId="{757BAF41-6947-4D21-B196-D01B10CEF407}"/>
          </ac:picMkLst>
        </pc:picChg>
      </pc:sldChg>
      <pc:sldChg chg="delSp add del setBg delDesignElem">
        <pc:chgData name="Heiko Carlier" userId="7edf1482-bd56-4c3f-974f-fae4db4f60dd" providerId="ADAL" clId="{F46C0C4D-8C96-4F91-841E-28A96065C444}" dt="2019-05-28T09:39:40.543" v="115" actId="2696"/>
        <pc:sldMkLst>
          <pc:docMk/>
          <pc:sldMk cId="3606245854" sldId="330"/>
        </pc:sldMkLst>
        <pc:spChg chg="del">
          <ac:chgData name="Heiko Carlier" userId="7edf1482-bd56-4c3f-974f-fae4db4f60dd" providerId="ADAL" clId="{F46C0C4D-8C96-4F91-841E-28A96065C444}" dt="2019-05-28T09:39:25.836" v="113"/>
          <ac:spMkLst>
            <pc:docMk/>
            <pc:sldMk cId="3606245854" sldId="330"/>
            <ac:spMk id="1033" creationId="{D0E0D055-82B3-47E5-A421-C439E9F24E5D}"/>
          </ac:spMkLst>
        </pc:spChg>
        <pc:spChg chg="del">
          <ac:chgData name="Heiko Carlier" userId="7edf1482-bd56-4c3f-974f-fae4db4f60dd" providerId="ADAL" clId="{F46C0C4D-8C96-4F91-841E-28A96065C444}" dt="2019-05-28T09:39:25.836" v="113"/>
          <ac:spMkLst>
            <pc:docMk/>
            <pc:sldMk cId="3606245854" sldId="330"/>
            <ac:spMk id="1034" creationId="{2CAC8A53-A07F-4647-B003-51A924F3F064}"/>
          </ac:spMkLst>
        </pc:spChg>
        <pc:spChg chg="del">
          <ac:chgData name="Heiko Carlier" userId="7edf1482-bd56-4c3f-974f-fae4db4f60dd" providerId="ADAL" clId="{F46C0C4D-8C96-4F91-841E-28A96065C444}" dt="2019-05-28T09:39:25.836" v="113"/>
          <ac:spMkLst>
            <pc:docMk/>
            <pc:sldMk cId="3606245854" sldId="330"/>
            <ac:spMk id="1035" creationId="{A5297663-788D-4612-AD5B-5BB11E6597E7}"/>
          </ac:spMkLst>
        </pc:spChg>
        <pc:spChg chg="del">
          <ac:chgData name="Heiko Carlier" userId="7edf1482-bd56-4c3f-974f-fae4db4f60dd" providerId="ADAL" clId="{F46C0C4D-8C96-4F91-841E-28A96065C444}" dt="2019-05-28T09:39:25.836" v="113"/>
          <ac:spMkLst>
            <pc:docMk/>
            <pc:sldMk cId="3606245854" sldId="330"/>
            <ac:spMk id="1037" creationId="{2CA64412-2AB6-4391-A38D-E4C8F587BCCD}"/>
          </ac:spMkLst>
        </pc:spChg>
        <pc:grpChg chg="del">
          <ac:chgData name="Heiko Carlier" userId="7edf1482-bd56-4c3f-974f-fae4db4f60dd" providerId="ADAL" clId="{F46C0C4D-8C96-4F91-841E-28A96065C444}" dt="2019-05-28T09:39:25.836" v="113"/>
          <ac:grpSpMkLst>
            <pc:docMk/>
            <pc:sldMk cId="3606245854" sldId="330"/>
            <ac:grpSpMk id="1036" creationId="{EF324E1F-DAC3-43B5-944C-6D74CCA0A441}"/>
          </ac:grpSpMkLst>
        </pc:grpChg>
        <pc:cxnChg chg="del">
          <ac:chgData name="Heiko Carlier" userId="7edf1482-bd56-4c3f-974f-fae4db4f60dd" providerId="ADAL" clId="{F46C0C4D-8C96-4F91-841E-28A96065C444}" dt="2019-05-28T09:39:25.836" v="113"/>
          <ac:cxnSpMkLst>
            <pc:docMk/>
            <pc:sldMk cId="3606245854" sldId="330"/>
            <ac:cxnSpMk id="1028" creationId="{330A6C9C-63D1-4992-B760-435EF6A2759F}"/>
          </ac:cxnSpMkLst>
        </pc:cxnChg>
        <pc:cxnChg chg="del">
          <ac:chgData name="Heiko Carlier" userId="7edf1482-bd56-4c3f-974f-fae4db4f60dd" providerId="ADAL" clId="{F46C0C4D-8C96-4F91-841E-28A96065C444}" dt="2019-05-28T09:39:25.836" v="113"/>
          <ac:cxnSpMkLst>
            <pc:docMk/>
            <pc:sldMk cId="3606245854" sldId="330"/>
            <ac:cxnSpMk id="1029" creationId="{D472CD18-D7D2-4DD8-87FB-A7A564C5C25E}"/>
          </ac:cxnSpMkLst>
        </pc:cxnChg>
        <pc:cxnChg chg="del">
          <ac:chgData name="Heiko Carlier" userId="7edf1482-bd56-4c3f-974f-fae4db4f60dd" providerId="ADAL" clId="{F46C0C4D-8C96-4F91-841E-28A96065C444}" dt="2019-05-28T09:39:25.836" v="113"/>
          <ac:cxnSpMkLst>
            <pc:docMk/>
            <pc:sldMk cId="3606245854" sldId="330"/>
            <ac:cxnSpMk id="1030" creationId="{8FEA8D90-CEC1-4C99-B9B2-A923F53BD4C3}"/>
          </ac:cxnSpMkLst>
        </pc:cxnChg>
        <pc:cxnChg chg="del">
          <ac:chgData name="Heiko Carlier" userId="7edf1482-bd56-4c3f-974f-fae4db4f60dd" providerId="ADAL" clId="{F46C0C4D-8C96-4F91-841E-28A96065C444}" dt="2019-05-28T09:39:25.836" v="113"/>
          <ac:cxnSpMkLst>
            <pc:docMk/>
            <pc:sldMk cId="3606245854" sldId="330"/>
            <ac:cxnSpMk id="1031" creationId="{CDFE5E72-3155-4571-899B-68E964BE456A}"/>
          </ac:cxnSpMkLst>
        </pc:cxnChg>
        <pc:cxnChg chg="del">
          <ac:chgData name="Heiko Carlier" userId="7edf1482-bd56-4c3f-974f-fae4db4f60dd" providerId="ADAL" clId="{F46C0C4D-8C96-4F91-841E-28A96065C444}" dt="2019-05-28T09:39:25.836" v="113"/>
          <ac:cxnSpMkLst>
            <pc:docMk/>
            <pc:sldMk cId="3606245854" sldId="330"/>
            <ac:cxnSpMk id="1032" creationId="{2F73A57D-E499-4073-A0F1-3F9A0086AE9B}"/>
          </ac:cxnSpMkLst>
        </pc:cxnChg>
      </pc:sldChg>
      <pc:sldChg chg="delSp add del">
        <pc:chgData name="Heiko Carlier" userId="7edf1482-bd56-4c3f-974f-fae4db4f60dd" providerId="ADAL" clId="{F46C0C4D-8C96-4F91-841E-28A96065C444}" dt="2019-05-28T09:43:16.610" v="129" actId="2696"/>
        <pc:sldMkLst>
          <pc:docMk/>
          <pc:sldMk cId="4194898223" sldId="330"/>
        </pc:sldMkLst>
        <pc:spChg chg="del">
          <ac:chgData name="Heiko Carlier" userId="7edf1482-bd56-4c3f-974f-fae4db4f60dd" providerId="ADAL" clId="{F46C0C4D-8C96-4F91-841E-28A96065C444}" dt="2019-05-28T09:42:13.594" v="119" actId="478"/>
          <ac:spMkLst>
            <pc:docMk/>
            <pc:sldMk cId="4194898223" sldId="330"/>
            <ac:spMk id="2" creationId="{A16AD644-BD88-48D1-88FD-1BFEF96C842C}"/>
          </ac:spMkLst>
        </pc:spChg>
        <pc:spChg chg="del">
          <ac:chgData name="Heiko Carlier" userId="7edf1482-bd56-4c3f-974f-fae4db4f60dd" providerId="ADAL" clId="{F46C0C4D-8C96-4F91-841E-28A96065C444}" dt="2019-05-28T09:42:13.594" v="119" actId="478"/>
          <ac:spMkLst>
            <pc:docMk/>
            <pc:sldMk cId="4194898223" sldId="330"/>
            <ac:spMk id="3" creationId="{14010663-1C0C-44EE-94E5-F406AEBBBCB8}"/>
          </ac:spMkLst>
        </pc:spChg>
      </pc:sldChg>
      <pc:sldChg chg="addSp delSp modSp add mod setBg">
        <pc:chgData name="Heiko Carlier" userId="7edf1482-bd56-4c3f-974f-fae4db4f60dd" providerId="ADAL" clId="{F46C0C4D-8C96-4F91-841E-28A96065C444}" dt="2019-05-28T09:43:10.864" v="128" actId="26606"/>
        <pc:sldMkLst>
          <pc:docMk/>
          <pc:sldMk cId="2447184559" sldId="331"/>
        </pc:sldMkLst>
        <pc:spChg chg="del">
          <ac:chgData name="Heiko Carlier" userId="7edf1482-bd56-4c3f-974f-fae4db4f60dd" providerId="ADAL" clId="{F46C0C4D-8C96-4F91-841E-28A96065C444}" dt="2019-05-28T09:42:18.317" v="120" actId="478"/>
          <ac:spMkLst>
            <pc:docMk/>
            <pc:sldMk cId="2447184559" sldId="331"/>
            <ac:spMk id="2" creationId="{511611FF-3DBB-4EF4-99DC-D2415C4C097E}"/>
          </ac:spMkLst>
        </pc:spChg>
        <pc:spChg chg="del">
          <ac:chgData name="Heiko Carlier" userId="7edf1482-bd56-4c3f-974f-fae4db4f60dd" providerId="ADAL" clId="{F46C0C4D-8C96-4F91-841E-28A96065C444}" dt="2019-05-28T09:42:18.317" v="120" actId="478"/>
          <ac:spMkLst>
            <pc:docMk/>
            <pc:sldMk cId="2447184559" sldId="331"/>
            <ac:spMk id="3" creationId="{E8574A78-793D-481A-91DB-DF4C6DCB80E1}"/>
          </ac:spMkLst>
        </pc:spChg>
        <pc:spChg chg="mod">
          <ac:chgData name="Heiko Carlier" userId="7edf1482-bd56-4c3f-974f-fae4db4f60dd" providerId="ADAL" clId="{F46C0C4D-8C96-4F91-841E-28A96065C444}" dt="2019-05-28T09:43:10.864" v="128" actId="26606"/>
          <ac:spMkLst>
            <pc:docMk/>
            <pc:sldMk cId="2447184559" sldId="331"/>
            <ac:spMk id="4" creationId="{351B3916-833E-40E3-AD55-1095D7379C16}"/>
          </ac:spMkLst>
        </pc:spChg>
        <pc:spChg chg="add mod ord">
          <ac:chgData name="Heiko Carlier" userId="7edf1482-bd56-4c3f-974f-fae4db4f60dd" providerId="ADAL" clId="{F46C0C4D-8C96-4F91-841E-28A96065C444}" dt="2019-05-28T09:43:10.864" v="128" actId="26606"/>
          <ac:spMkLst>
            <pc:docMk/>
            <pc:sldMk cId="2447184559" sldId="331"/>
            <ac:spMk id="7" creationId="{C84DF5F1-F0A1-4DAE-B3FF-F14056B47A2C}"/>
          </ac:spMkLst>
        </pc:spChg>
        <pc:spChg chg="add">
          <ac:chgData name="Heiko Carlier" userId="7edf1482-bd56-4c3f-974f-fae4db4f60dd" providerId="ADAL" clId="{F46C0C4D-8C96-4F91-841E-28A96065C444}" dt="2019-05-28T09:43:10.864" v="128" actId="26606"/>
          <ac:spMkLst>
            <pc:docMk/>
            <pc:sldMk cId="2447184559" sldId="331"/>
            <ac:spMk id="22" creationId="{58A973E8-C2D4-4C81-8ADE-C5C021A615E7}"/>
          </ac:spMkLst>
        </pc:spChg>
        <pc:spChg chg="add">
          <ac:chgData name="Heiko Carlier" userId="7edf1482-bd56-4c3f-974f-fae4db4f60dd" providerId="ADAL" clId="{F46C0C4D-8C96-4F91-841E-28A96065C444}" dt="2019-05-28T09:43:10.864" v="128" actId="26606"/>
          <ac:spMkLst>
            <pc:docMk/>
            <pc:sldMk cId="2447184559" sldId="331"/>
            <ac:spMk id="31" creationId="{E05CABE9-5E7C-4773-BFCD-24B199FA1AE3}"/>
          </ac:spMkLst>
        </pc:spChg>
        <pc:grpChg chg="add">
          <ac:chgData name="Heiko Carlier" userId="7edf1482-bd56-4c3f-974f-fae4db4f60dd" providerId="ADAL" clId="{F46C0C4D-8C96-4F91-841E-28A96065C444}" dt="2019-05-28T09:43:10.864" v="128" actId="26606"/>
          <ac:grpSpMkLst>
            <pc:docMk/>
            <pc:sldMk cId="2447184559" sldId="331"/>
            <ac:grpSpMk id="24" creationId="{A08E251A-5371-4E82-A0F3-2CA0C15AB09C}"/>
          </ac:grpSpMkLst>
        </pc:grpChg>
        <pc:picChg chg="add mod">
          <ac:chgData name="Heiko Carlier" userId="7edf1482-bd56-4c3f-974f-fae4db4f60dd" providerId="ADAL" clId="{F46C0C4D-8C96-4F91-841E-28A96065C444}" dt="2019-05-28T09:43:10.864" v="128" actId="26606"/>
          <ac:picMkLst>
            <pc:docMk/>
            <pc:sldMk cId="2447184559" sldId="331"/>
            <ac:picMk id="6" creationId="{AC0544D5-C95E-4895-9963-12A56447EA6B}"/>
          </ac:picMkLst>
        </pc:picChg>
        <pc:cxnChg chg="add">
          <ac:chgData name="Heiko Carlier" userId="7edf1482-bd56-4c3f-974f-fae4db4f60dd" providerId="ADAL" clId="{F46C0C4D-8C96-4F91-841E-28A96065C444}" dt="2019-05-28T09:43:10.864" v="128" actId="26606"/>
          <ac:cxnSpMkLst>
            <pc:docMk/>
            <pc:sldMk cId="2447184559" sldId="331"/>
            <ac:cxnSpMk id="12" creationId="{8FD48FB1-66D8-4676-B0AA-C139A1DB78D1}"/>
          </ac:cxnSpMkLst>
        </pc:cxnChg>
        <pc:cxnChg chg="add">
          <ac:chgData name="Heiko Carlier" userId="7edf1482-bd56-4c3f-974f-fae4db4f60dd" providerId="ADAL" clId="{F46C0C4D-8C96-4F91-841E-28A96065C444}" dt="2019-05-28T09:43:10.864" v="128" actId="26606"/>
          <ac:cxnSpMkLst>
            <pc:docMk/>
            <pc:sldMk cId="2447184559" sldId="331"/>
            <ac:cxnSpMk id="14" creationId="{F033F5AE-6728-4F19-8DED-658E674B31B9}"/>
          </ac:cxnSpMkLst>
        </pc:cxnChg>
        <pc:cxnChg chg="add">
          <ac:chgData name="Heiko Carlier" userId="7edf1482-bd56-4c3f-974f-fae4db4f60dd" providerId="ADAL" clId="{F46C0C4D-8C96-4F91-841E-28A96065C444}" dt="2019-05-28T09:43:10.864" v="128" actId="26606"/>
          <ac:cxnSpMkLst>
            <pc:docMk/>
            <pc:sldMk cId="2447184559" sldId="331"/>
            <ac:cxnSpMk id="16" creationId="{82C7D74A-18BA-4709-A808-44E8815C4430}"/>
          </ac:cxnSpMkLst>
        </pc:cxnChg>
        <pc:cxnChg chg="add">
          <ac:chgData name="Heiko Carlier" userId="7edf1482-bd56-4c3f-974f-fae4db4f60dd" providerId="ADAL" clId="{F46C0C4D-8C96-4F91-841E-28A96065C444}" dt="2019-05-28T09:43:10.864" v="128" actId="26606"/>
          <ac:cxnSpMkLst>
            <pc:docMk/>
            <pc:sldMk cId="2447184559" sldId="331"/>
            <ac:cxnSpMk id="18" creationId="{B5164A3F-1561-4039-8185-AB0EEB713EA7}"/>
          </ac:cxnSpMkLst>
        </pc:cxnChg>
        <pc:cxnChg chg="add">
          <ac:chgData name="Heiko Carlier" userId="7edf1482-bd56-4c3f-974f-fae4db4f60dd" providerId="ADAL" clId="{F46C0C4D-8C96-4F91-841E-28A96065C444}" dt="2019-05-28T09:43:10.864" v="128" actId="26606"/>
          <ac:cxnSpMkLst>
            <pc:docMk/>
            <pc:sldMk cId="2447184559" sldId="331"/>
            <ac:cxnSpMk id="20" creationId="{2A35DB53-42BE-460E-9CA1-1294C98463CB}"/>
          </ac:cxnSpMkLst>
        </pc:cxnChg>
      </pc:sldChg>
      <pc:sldChg chg="add">
        <pc:chgData name="Heiko Carlier" userId="7edf1482-bd56-4c3f-974f-fae4db4f60dd" providerId="ADAL" clId="{F46C0C4D-8C96-4F91-841E-28A96065C444}" dt="2019-05-28T09:43:25.091" v="130"/>
        <pc:sldMkLst>
          <pc:docMk/>
          <pc:sldMk cId="2261863971" sldId="332"/>
        </pc:sldMkLst>
      </pc:sldChg>
      <pc:sldChg chg="addSp delSp modSp add mod ord modTransition setBg">
        <pc:chgData name="Heiko Carlier" userId="7edf1482-bd56-4c3f-974f-fae4db4f60dd" providerId="ADAL" clId="{F46C0C4D-8C96-4F91-841E-28A96065C444}" dt="2019-05-28T11:54:58.153" v="144"/>
        <pc:sldMkLst>
          <pc:docMk/>
          <pc:sldMk cId="1870394243" sldId="333"/>
        </pc:sldMkLst>
        <pc:spChg chg="del">
          <ac:chgData name="Heiko Carlier" userId="7edf1482-bd56-4c3f-974f-fae4db4f60dd" providerId="ADAL" clId="{F46C0C4D-8C96-4F91-841E-28A96065C444}" dt="2019-05-28T09:43:53.536" v="134" actId="478"/>
          <ac:spMkLst>
            <pc:docMk/>
            <pc:sldMk cId="1870394243" sldId="333"/>
            <ac:spMk id="2" creationId="{46EBE6AE-E5EC-48EC-B83D-73E94C4A758E}"/>
          </ac:spMkLst>
        </pc:spChg>
        <pc:spChg chg="del">
          <ac:chgData name="Heiko Carlier" userId="7edf1482-bd56-4c3f-974f-fae4db4f60dd" providerId="ADAL" clId="{F46C0C4D-8C96-4F91-841E-28A96065C444}" dt="2019-05-28T09:43:53.536" v="134" actId="478"/>
          <ac:spMkLst>
            <pc:docMk/>
            <pc:sldMk cId="1870394243" sldId="333"/>
            <ac:spMk id="3" creationId="{83A721E1-A331-4A2D-A44E-B07920CE705B}"/>
          </ac:spMkLst>
        </pc:spChg>
        <pc:spChg chg="mod ord">
          <ac:chgData name="Heiko Carlier" userId="7edf1482-bd56-4c3f-974f-fae4db4f60dd" providerId="ADAL" clId="{F46C0C4D-8C96-4F91-841E-28A96065C444}" dt="2019-05-28T09:44:39.226" v="138" actId="26606"/>
          <ac:spMkLst>
            <pc:docMk/>
            <pc:sldMk cId="1870394243" sldId="333"/>
            <ac:spMk id="4" creationId="{C715919B-7FD4-4DC7-B594-89466BF11A28}"/>
          </ac:spMkLst>
        </pc:spChg>
        <pc:grpChg chg="add">
          <ac:chgData name="Heiko Carlier" userId="7edf1482-bd56-4c3f-974f-fae4db4f60dd" providerId="ADAL" clId="{F46C0C4D-8C96-4F91-841E-28A96065C444}" dt="2019-05-28T09:44:39.226" v="138" actId="26606"/>
          <ac:grpSpMkLst>
            <pc:docMk/>
            <pc:sldMk cId="1870394243" sldId="333"/>
            <ac:grpSpMk id="11" creationId="{12D8CD66-6E34-4232-868C-F61EC84AFC0B}"/>
          </ac:grpSpMkLst>
        </pc:grpChg>
        <pc:picChg chg="add mod">
          <ac:chgData name="Heiko Carlier" userId="7edf1482-bd56-4c3f-974f-fae4db4f60dd" providerId="ADAL" clId="{F46C0C4D-8C96-4F91-841E-28A96065C444}" dt="2019-05-28T09:44:39.226" v="138" actId="26606"/>
          <ac:picMkLst>
            <pc:docMk/>
            <pc:sldMk cId="1870394243" sldId="333"/>
            <ac:picMk id="6" creationId="{F1F3E980-BA57-4436-9A29-E9584B28922B}"/>
          </ac:picMkLst>
        </pc:picChg>
      </pc:sldChg>
      <pc:sldChg chg="addSp delSp modSp add mod modTransition setBg">
        <pc:chgData name="Heiko Carlier" userId="7edf1482-bd56-4c3f-974f-fae4db4f60dd" providerId="ADAL" clId="{F46C0C4D-8C96-4F91-841E-28A96065C444}" dt="2019-05-28T11:54:58.153" v="144"/>
        <pc:sldMkLst>
          <pc:docMk/>
          <pc:sldMk cId="2314124407" sldId="334"/>
        </pc:sldMkLst>
        <pc:spChg chg="del">
          <ac:chgData name="Heiko Carlier" userId="7edf1482-bd56-4c3f-974f-fae4db4f60dd" providerId="ADAL" clId="{F46C0C4D-8C96-4F91-841E-28A96065C444}" dt="2019-05-28T09:43:48.575" v="133" actId="478"/>
          <ac:spMkLst>
            <pc:docMk/>
            <pc:sldMk cId="2314124407" sldId="334"/>
            <ac:spMk id="2" creationId="{305CFCA0-0AA5-43D4-B2D3-F13DB0D15635}"/>
          </ac:spMkLst>
        </pc:spChg>
        <pc:spChg chg="del">
          <ac:chgData name="Heiko Carlier" userId="7edf1482-bd56-4c3f-974f-fae4db4f60dd" providerId="ADAL" clId="{F46C0C4D-8C96-4F91-841E-28A96065C444}" dt="2019-05-28T09:43:48.575" v="133" actId="478"/>
          <ac:spMkLst>
            <pc:docMk/>
            <pc:sldMk cId="2314124407" sldId="334"/>
            <ac:spMk id="3" creationId="{C0148A08-C718-4863-996C-FA911939575C}"/>
          </ac:spMkLst>
        </pc:spChg>
        <pc:spChg chg="mod ord">
          <ac:chgData name="Heiko Carlier" userId="7edf1482-bd56-4c3f-974f-fae4db4f60dd" providerId="ADAL" clId="{F46C0C4D-8C96-4F91-841E-28A96065C444}" dt="2019-05-28T09:45:23.078" v="141" actId="26606"/>
          <ac:spMkLst>
            <pc:docMk/>
            <pc:sldMk cId="2314124407" sldId="334"/>
            <ac:spMk id="4" creationId="{3CD9D82E-2EA4-4159-A2B9-3871D207DC43}"/>
          </ac:spMkLst>
        </pc:spChg>
        <pc:grpChg chg="add">
          <ac:chgData name="Heiko Carlier" userId="7edf1482-bd56-4c3f-974f-fae4db4f60dd" providerId="ADAL" clId="{F46C0C4D-8C96-4F91-841E-28A96065C444}" dt="2019-05-28T09:45:23.078" v="141" actId="26606"/>
          <ac:grpSpMkLst>
            <pc:docMk/>
            <pc:sldMk cId="2314124407" sldId="334"/>
            <ac:grpSpMk id="11" creationId="{12D8CD66-6E34-4232-868C-F61EC84AFC0B}"/>
          </ac:grpSpMkLst>
        </pc:grpChg>
        <pc:picChg chg="add mod">
          <ac:chgData name="Heiko Carlier" userId="7edf1482-bd56-4c3f-974f-fae4db4f60dd" providerId="ADAL" clId="{F46C0C4D-8C96-4F91-841E-28A96065C444}" dt="2019-05-28T09:45:23.078" v="141" actId="26606"/>
          <ac:picMkLst>
            <pc:docMk/>
            <pc:sldMk cId="2314124407" sldId="334"/>
            <ac:picMk id="6" creationId="{E66AD0DF-805D-411A-A904-FC59A3DE1FCC}"/>
          </ac:picMkLst>
        </pc:picChg>
      </pc:sldChg>
      <pc:sldChg chg="modTransition">
        <pc:chgData name="Heiko Carlier" userId="7edf1482-bd56-4c3f-974f-fae4db4f60dd" providerId="ADAL" clId="{F46C0C4D-8C96-4F91-841E-28A96065C444}" dt="2019-05-28T11:54:58.153" v="144"/>
        <pc:sldMkLst>
          <pc:docMk/>
          <pc:sldMk cId="1657592791" sldId="336"/>
        </pc:sldMkLst>
      </pc:sldChg>
      <pc:sldChg chg="addSp delSp modSp modTransition">
        <pc:chgData name="Heiko Carlier" userId="7edf1482-bd56-4c3f-974f-fae4db4f60dd" providerId="ADAL" clId="{F46C0C4D-8C96-4F91-841E-28A96065C444}" dt="2019-05-28T12:36:15.329" v="384" actId="14100"/>
        <pc:sldMkLst>
          <pc:docMk/>
          <pc:sldMk cId="2697181290" sldId="337"/>
        </pc:sldMkLst>
        <pc:spChg chg="del">
          <ac:chgData name="Heiko Carlier" userId="7edf1482-bd56-4c3f-974f-fae4db4f60dd" providerId="ADAL" clId="{F46C0C4D-8C96-4F91-841E-28A96065C444}" dt="2019-05-28T12:34:33.557" v="363" actId="478"/>
          <ac:spMkLst>
            <pc:docMk/>
            <pc:sldMk cId="2697181290" sldId="337"/>
            <ac:spMk id="3" creationId="{F9F168CF-D024-495D-B530-5ACBE39FE93F}"/>
          </ac:spMkLst>
        </pc:spChg>
        <pc:spChg chg="add del mod">
          <ac:chgData name="Heiko Carlier" userId="7edf1482-bd56-4c3f-974f-fae4db4f60dd" providerId="ADAL" clId="{F46C0C4D-8C96-4F91-841E-28A96065C444}" dt="2019-05-28T12:34:36.903" v="364" actId="478"/>
          <ac:spMkLst>
            <pc:docMk/>
            <pc:sldMk cId="2697181290" sldId="337"/>
            <ac:spMk id="6" creationId="{4415E2A9-F521-4858-9E3C-91C0E03195C7}"/>
          </ac:spMkLst>
        </pc:spChg>
        <pc:picChg chg="add mod modCrop">
          <ac:chgData name="Heiko Carlier" userId="7edf1482-bd56-4c3f-974f-fae4db4f60dd" providerId="ADAL" clId="{F46C0C4D-8C96-4F91-841E-28A96065C444}" dt="2019-05-28T12:36:15.329" v="384" actId="14100"/>
          <ac:picMkLst>
            <pc:docMk/>
            <pc:sldMk cId="2697181290" sldId="337"/>
            <ac:picMk id="7" creationId="{4918644C-12A2-4B05-82B0-F055F7B7CDFF}"/>
          </ac:picMkLst>
        </pc:picChg>
      </pc:sldChg>
      <pc:sldChg chg="modSp add del modTransition">
        <pc:chgData name="Heiko Carlier" userId="7edf1482-bd56-4c3f-974f-fae4db4f60dd" providerId="ADAL" clId="{F46C0C4D-8C96-4F91-841E-28A96065C444}" dt="2019-05-28T13:16:04.600" v="445" actId="1076"/>
        <pc:sldMkLst>
          <pc:docMk/>
          <pc:sldMk cId="2317803329" sldId="338"/>
        </pc:sldMkLst>
        <pc:picChg chg="mod">
          <ac:chgData name="Heiko Carlier" userId="7edf1482-bd56-4c3f-974f-fae4db4f60dd" providerId="ADAL" clId="{F46C0C4D-8C96-4F91-841E-28A96065C444}" dt="2019-05-28T13:16:03.679" v="444" actId="1076"/>
          <ac:picMkLst>
            <pc:docMk/>
            <pc:sldMk cId="2317803329" sldId="338"/>
            <ac:picMk id="5" creationId="{7726BAD1-E383-425D-A80E-1F5E6448FDCA}"/>
          </ac:picMkLst>
        </pc:picChg>
        <pc:picChg chg="mod">
          <ac:chgData name="Heiko Carlier" userId="7edf1482-bd56-4c3f-974f-fae4db4f60dd" providerId="ADAL" clId="{F46C0C4D-8C96-4F91-841E-28A96065C444}" dt="2019-05-28T13:16:04.600" v="445" actId="1076"/>
          <ac:picMkLst>
            <pc:docMk/>
            <pc:sldMk cId="2317803329" sldId="338"/>
            <ac:picMk id="7" creationId="{95B7EE2A-72F3-4EE3-B00E-FB1CBBF10049}"/>
          </ac:picMkLst>
        </pc:picChg>
      </pc:sldChg>
      <pc:sldChg chg="modTransition">
        <pc:chgData name="Heiko Carlier" userId="7edf1482-bd56-4c3f-974f-fae4db4f60dd" providerId="ADAL" clId="{F46C0C4D-8C96-4F91-841E-28A96065C444}" dt="2019-05-28T11:54:58.153" v="144"/>
        <pc:sldMkLst>
          <pc:docMk/>
          <pc:sldMk cId="3550922137" sldId="339"/>
        </pc:sldMkLst>
      </pc:sldChg>
      <pc:sldChg chg="modTransition">
        <pc:chgData name="Heiko Carlier" userId="7edf1482-bd56-4c3f-974f-fae4db4f60dd" providerId="ADAL" clId="{F46C0C4D-8C96-4F91-841E-28A96065C444}" dt="2019-05-28T11:54:58.153" v="144"/>
        <pc:sldMkLst>
          <pc:docMk/>
          <pc:sldMk cId="2004837419" sldId="340"/>
        </pc:sldMkLst>
      </pc:sldChg>
      <pc:sldChg chg="modSp modTransition">
        <pc:chgData name="Heiko Carlier" userId="7edf1482-bd56-4c3f-974f-fae4db4f60dd" providerId="ADAL" clId="{F46C0C4D-8C96-4F91-841E-28A96065C444}" dt="2019-05-28T12:17:10.515" v="174" actId="20577"/>
        <pc:sldMkLst>
          <pc:docMk/>
          <pc:sldMk cId="129871292" sldId="341"/>
        </pc:sldMkLst>
        <pc:spChg chg="mod">
          <ac:chgData name="Heiko Carlier" userId="7edf1482-bd56-4c3f-974f-fae4db4f60dd" providerId="ADAL" clId="{F46C0C4D-8C96-4F91-841E-28A96065C444}" dt="2019-05-28T12:17:02.801" v="162" actId="20577"/>
          <ac:spMkLst>
            <pc:docMk/>
            <pc:sldMk cId="129871292" sldId="341"/>
            <ac:spMk id="12" creationId="{1D2343E7-EF5A-4136-B940-855936D9D33A}"/>
          </ac:spMkLst>
        </pc:spChg>
        <pc:spChg chg="mod">
          <ac:chgData name="Heiko Carlier" userId="7edf1482-bd56-4c3f-974f-fae4db4f60dd" providerId="ADAL" clId="{F46C0C4D-8C96-4F91-841E-28A96065C444}" dt="2019-05-28T12:17:10.515" v="174" actId="20577"/>
          <ac:spMkLst>
            <pc:docMk/>
            <pc:sldMk cId="129871292" sldId="341"/>
            <ac:spMk id="13" creationId="{06339845-4B21-4149-995A-217982C18E37}"/>
          </ac:spMkLst>
        </pc:spChg>
      </pc:sldChg>
      <pc:sldChg chg="modTransition">
        <pc:chgData name="Heiko Carlier" userId="7edf1482-bd56-4c3f-974f-fae4db4f60dd" providerId="ADAL" clId="{F46C0C4D-8C96-4F91-841E-28A96065C444}" dt="2019-05-28T11:54:58.153" v="144"/>
        <pc:sldMkLst>
          <pc:docMk/>
          <pc:sldMk cId="784200516" sldId="342"/>
        </pc:sldMkLst>
      </pc:sldChg>
      <pc:sldChg chg="modTransition">
        <pc:chgData name="Heiko Carlier" userId="7edf1482-bd56-4c3f-974f-fae4db4f60dd" providerId="ADAL" clId="{F46C0C4D-8C96-4F91-841E-28A96065C444}" dt="2019-05-28T11:54:58.153" v="144"/>
        <pc:sldMkLst>
          <pc:docMk/>
          <pc:sldMk cId="1576408896" sldId="343"/>
        </pc:sldMkLst>
      </pc:sldChg>
      <pc:sldChg chg="modTransition">
        <pc:chgData name="Heiko Carlier" userId="7edf1482-bd56-4c3f-974f-fae4db4f60dd" providerId="ADAL" clId="{F46C0C4D-8C96-4F91-841E-28A96065C444}" dt="2019-05-28T11:54:58.153" v="144"/>
        <pc:sldMkLst>
          <pc:docMk/>
          <pc:sldMk cId="1549821601" sldId="345"/>
        </pc:sldMkLst>
      </pc:sldChg>
    </pc:docChg>
  </pc:docChgLst>
  <pc:docChgLst>
    <pc:chgData name="Aurélien Visentin" userId="e9b0a18b-60dd-44f6-8059-e46b904cb9f6" providerId="ADAL" clId="{FFAE5EC3-D1A0-48E9-89DE-EF40F0B6CE96}"/>
    <pc:docChg chg="undo custSel mod addSld delSld modSld">
      <pc:chgData name="Aurélien Visentin" userId="e9b0a18b-60dd-44f6-8059-e46b904cb9f6" providerId="ADAL" clId="{FFAE5EC3-D1A0-48E9-89DE-EF40F0B6CE96}" dt="2019-05-27T20:40:19.182" v="568" actId="478"/>
      <pc:docMkLst>
        <pc:docMk/>
      </pc:docMkLst>
      <pc:sldChg chg="delSp modSp">
        <pc:chgData name="Aurélien Visentin" userId="e9b0a18b-60dd-44f6-8059-e46b904cb9f6" providerId="ADAL" clId="{FFAE5EC3-D1A0-48E9-89DE-EF40F0B6CE96}" dt="2019-05-27T19:31:37.964" v="332" actId="14100"/>
        <pc:sldMkLst>
          <pc:docMk/>
          <pc:sldMk cId="157377976" sldId="277"/>
        </pc:sldMkLst>
        <pc:spChg chg="mod">
          <ac:chgData name="Aurélien Visentin" userId="e9b0a18b-60dd-44f6-8059-e46b904cb9f6" providerId="ADAL" clId="{FFAE5EC3-D1A0-48E9-89DE-EF40F0B6CE96}" dt="2019-05-27T19:24:14.544" v="93" actId="255"/>
          <ac:spMkLst>
            <pc:docMk/>
            <pc:sldMk cId="157377976" sldId="277"/>
            <ac:spMk id="2" creationId="{0E51F2F4-5187-4736-9CB2-020CCAD76C49}"/>
          </ac:spMkLst>
        </pc:spChg>
        <pc:spChg chg="del">
          <ac:chgData name="Aurélien Visentin" userId="e9b0a18b-60dd-44f6-8059-e46b904cb9f6" providerId="ADAL" clId="{FFAE5EC3-D1A0-48E9-89DE-EF40F0B6CE96}" dt="2019-05-27T19:21:32.546" v="56" actId="478"/>
          <ac:spMkLst>
            <pc:docMk/>
            <pc:sldMk cId="157377976" sldId="277"/>
            <ac:spMk id="5" creationId="{73B576EF-1CC5-4C22-8D96-EB80AA5BE772}"/>
          </ac:spMkLst>
        </pc:spChg>
        <pc:picChg chg="mod">
          <ac:chgData name="Aurélien Visentin" userId="e9b0a18b-60dd-44f6-8059-e46b904cb9f6" providerId="ADAL" clId="{FFAE5EC3-D1A0-48E9-89DE-EF40F0B6CE96}" dt="2019-05-27T19:31:37.964" v="332" actId="14100"/>
          <ac:picMkLst>
            <pc:docMk/>
            <pc:sldMk cId="157377976" sldId="277"/>
            <ac:picMk id="6" creationId="{18661BDD-862C-4A90-B62A-CE2B08544723}"/>
          </ac:picMkLst>
        </pc:picChg>
      </pc:sldChg>
      <pc:sldChg chg="delSp modSp del">
        <pc:chgData name="Aurélien Visentin" userId="e9b0a18b-60dd-44f6-8059-e46b904cb9f6" providerId="ADAL" clId="{FFAE5EC3-D1A0-48E9-89DE-EF40F0B6CE96}" dt="2019-05-27T19:28:22.370" v="291" actId="2696"/>
        <pc:sldMkLst>
          <pc:docMk/>
          <pc:sldMk cId="3812144595" sldId="285"/>
        </pc:sldMkLst>
        <pc:spChg chg="mod">
          <ac:chgData name="Aurélien Visentin" userId="e9b0a18b-60dd-44f6-8059-e46b904cb9f6" providerId="ADAL" clId="{FFAE5EC3-D1A0-48E9-89DE-EF40F0B6CE96}" dt="2019-05-27T19:23:53.012" v="84" actId="113"/>
          <ac:spMkLst>
            <pc:docMk/>
            <pc:sldMk cId="3812144595" sldId="285"/>
            <ac:spMk id="2" creationId="{C26FC0D4-A195-4CB0-AFC6-4FB46A144E90}"/>
          </ac:spMkLst>
        </pc:spChg>
        <pc:graphicFrameChg chg="del">
          <ac:chgData name="Aurélien Visentin" userId="e9b0a18b-60dd-44f6-8059-e46b904cb9f6" providerId="ADAL" clId="{FFAE5EC3-D1A0-48E9-89DE-EF40F0B6CE96}" dt="2019-05-27T18:15:01.692" v="0" actId="478"/>
          <ac:graphicFrameMkLst>
            <pc:docMk/>
            <pc:sldMk cId="3812144595" sldId="285"/>
            <ac:graphicFrameMk id="4" creationId="{E03C99B0-89F8-40BD-9A4F-54F65D4BC7CA}"/>
          </ac:graphicFrameMkLst>
        </pc:graphicFrameChg>
      </pc:sldChg>
      <pc:sldChg chg="addSp delSp modSp mod setBg">
        <pc:chgData name="Aurélien Visentin" userId="e9b0a18b-60dd-44f6-8059-e46b904cb9f6" providerId="ADAL" clId="{FFAE5EC3-D1A0-48E9-89DE-EF40F0B6CE96}" dt="2019-05-27T19:23:28.092" v="66" actId="113"/>
        <pc:sldMkLst>
          <pc:docMk/>
          <pc:sldMk cId="1421980675" sldId="306"/>
        </pc:sldMkLst>
        <pc:spChg chg="mod">
          <ac:chgData name="Aurélien Visentin" userId="e9b0a18b-60dd-44f6-8059-e46b904cb9f6" providerId="ADAL" clId="{FFAE5EC3-D1A0-48E9-89DE-EF40F0B6CE96}" dt="2019-05-27T19:23:28.092" v="66" actId="113"/>
          <ac:spMkLst>
            <pc:docMk/>
            <pc:sldMk cId="1421980675" sldId="306"/>
            <ac:spMk id="2" creationId="{3C237ED6-3C4B-44CB-BDBB-1EF4636C9FD5}"/>
          </ac:spMkLst>
        </pc:spChg>
        <pc:spChg chg="del mod">
          <ac:chgData name="Aurélien Visentin" userId="e9b0a18b-60dd-44f6-8059-e46b904cb9f6" providerId="ADAL" clId="{FFAE5EC3-D1A0-48E9-89DE-EF40F0B6CE96}" dt="2019-05-27T19:18:47.168" v="44" actId="26606"/>
          <ac:spMkLst>
            <pc:docMk/>
            <pc:sldMk cId="1421980675" sldId="306"/>
            <ac:spMk id="3" creationId="{DA60F389-A3E3-4C76-A6EC-C6E6D4398F7F}"/>
          </ac:spMkLst>
        </pc:spChg>
        <pc:spChg chg="mod">
          <ac:chgData name="Aurélien Visentin" userId="e9b0a18b-60dd-44f6-8059-e46b904cb9f6" providerId="ADAL" clId="{FFAE5EC3-D1A0-48E9-89DE-EF40F0B6CE96}" dt="2019-05-27T19:18:47.168" v="44" actId="26606"/>
          <ac:spMkLst>
            <pc:docMk/>
            <pc:sldMk cId="1421980675" sldId="306"/>
            <ac:spMk id="4" creationId="{D3EAF82B-96A5-425C-AE45-5CAEFD8B9661}"/>
          </ac:spMkLst>
        </pc:spChg>
        <pc:graphicFrameChg chg="add mod">
          <ac:chgData name="Aurélien Visentin" userId="e9b0a18b-60dd-44f6-8059-e46b904cb9f6" providerId="ADAL" clId="{FFAE5EC3-D1A0-48E9-89DE-EF40F0B6CE96}" dt="2019-05-27T19:20:44.170" v="52" actId="14861"/>
          <ac:graphicFrameMkLst>
            <pc:docMk/>
            <pc:sldMk cId="1421980675" sldId="306"/>
            <ac:graphicFrameMk id="6" creationId="{34CFD876-4566-4105-8089-36130AB5C0C6}"/>
          </ac:graphicFrameMkLst>
        </pc:graphicFrameChg>
      </pc:sldChg>
      <pc:sldChg chg="modSp">
        <pc:chgData name="Aurélien Visentin" userId="e9b0a18b-60dd-44f6-8059-e46b904cb9f6" providerId="ADAL" clId="{FFAE5EC3-D1A0-48E9-89DE-EF40F0B6CE96}" dt="2019-05-27T19:28:06.983" v="290" actId="2"/>
        <pc:sldMkLst>
          <pc:docMk/>
          <pc:sldMk cId="669656154" sldId="315"/>
        </pc:sldMkLst>
        <pc:spChg chg="mod">
          <ac:chgData name="Aurélien Visentin" userId="e9b0a18b-60dd-44f6-8059-e46b904cb9f6" providerId="ADAL" clId="{FFAE5EC3-D1A0-48E9-89DE-EF40F0B6CE96}" dt="2019-05-27T19:28:06.983" v="290" actId="2"/>
          <ac:spMkLst>
            <pc:docMk/>
            <pc:sldMk cId="669656154" sldId="315"/>
            <ac:spMk id="2" creationId="{367F2D27-7F42-411D-B87A-771692989E72}"/>
          </ac:spMkLst>
        </pc:spChg>
      </pc:sldChg>
      <pc:sldChg chg="modSp add del">
        <pc:chgData name="Aurélien Visentin" userId="e9b0a18b-60dd-44f6-8059-e46b904cb9f6" providerId="ADAL" clId="{FFAE5EC3-D1A0-48E9-89DE-EF40F0B6CE96}" dt="2019-05-27T19:28:22.375" v="292" actId="2696"/>
        <pc:sldMkLst>
          <pc:docMk/>
          <pc:sldMk cId="4204397199" sldId="317"/>
        </pc:sldMkLst>
        <pc:spChg chg="mod">
          <ac:chgData name="Aurélien Visentin" userId="e9b0a18b-60dd-44f6-8059-e46b904cb9f6" providerId="ADAL" clId="{FFAE5EC3-D1A0-48E9-89DE-EF40F0B6CE96}" dt="2019-05-27T19:24:40.162" v="97" actId="1076"/>
          <ac:spMkLst>
            <pc:docMk/>
            <pc:sldMk cId="4204397199" sldId="317"/>
            <ac:spMk id="2" creationId="{C26FC0D4-A195-4CB0-AFC6-4FB46A144E90}"/>
          </ac:spMkLst>
        </pc:spChg>
      </pc:sldChg>
      <pc:sldChg chg="add del">
        <pc:chgData name="Aurélien Visentin" userId="e9b0a18b-60dd-44f6-8059-e46b904cb9f6" providerId="ADAL" clId="{FFAE5EC3-D1A0-48E9-89DE-EF40F0B6CE96}" dt="2019-05-27T19:28:22.384" v="293" actId="2696"/>
        <pc:sldMkLst>
          <pc:docMk/>
          <pc:sldMk cId="3332328758" sldId="318"/>
        </pc:sldMkLst>
      </pc:sldChg>
      <pc:sldChg chg="addSp delSp modSp add">
        <pc:chgData name="Aurélien Visentin" userId="e9b0a18b-60dd-44f6-8059-e46b904cb9f6" providerId="ADAL" clId="{FFAE5EC3-D1A0-48E9-89DE-EF40F0B6CE96}" dt="2019-05-27T20:14:33.850" v="417" actId="1076"/>
        <pc:sldMkLst>
          <pc:docMk/>
          <pc:sldMk cId="1555776375" sldId="319"/>
        </pc:sldMkLst>
        <pc:spChg chg="mod">
          <ac:chgData name="Aurélien Visentin" userId="e9b0a18b-60dd-44f6-8059-e46b904cb9f6" providerId="ADAL" clId="{FFAE5EC3-D1A0-48E9-89DE-EF40F0B6CE96}" dt="2019-05-27T20:14:29.046" v="416" actId="1076"/>
          <ac:spMkLst>
            <pc:docMk/>
            <pc:sldMk cId="1555776375" sldId="319"/>
            <ac:spMk id="2" creationId="{367F2D27-7F42-411D-B87A-771692989E72}"/>
          </ac:spMkLst>
        </pc:spChg>
        <pc:spChg chg="del">
          <ac:chgData name="Aurélien Visentin" userId="e9b0a18b-60dd-44f6-8059-e46b904cb9f6" providerId="ADAL" clId="{FFAE5EC3-D1A0-48E9-89DE-EF40F0B6CE96}" dt="2019-05-27T19:28:31.642" v="294" actId="478"/>
          <ac:spMkLst>
            <pc:docMk/>
            <pc:sldMk cId="1555776375" sldId="319"/>
            <ac:spMk id="4" creationId="{F25C6D70-A106-468D-8DBE-7820094B1874}"/>
          </ac:spMkLst>
        </pc:spChg>
        <pc:picChg chg="add mod">
          <ac:chgData name="Aurélien Visentin" userId="e9b0a18b-60dd-44f6-8059-e46b904cb9f6" providerId="ADAL" clId="{FFAE5EC3-D1A0-48E9-89DE-EF40F0B6CE96}" dt="2019-05-27T20:14:33.850" v="417" actId="1076"/>
          <ac:picMkLst>
            <pc:docMk/>
            <pc:sldMk cId="1555776375" sldId="319"/>
            <ac:picMk id="5" creationId="{1EBB5F42-2DF7-43A0-9922-2FEF9D935CF9}"/>
          </ac:picMkLst>
        </pc:picChg>
        <pc:picChg chg="add mod ord">
          <ac:chgData name="Aurélien Visentin" userId="e9b0a18b-60dd-44f6-8059-e46b904cb9f6" providerId="ADAL" clId="{FFAE5EC3-D1A0-48E9-89DE-EF40F0B6CE96}" dt="2019-05-27T20:14:33.850" v="417" actId="1076"/>
          <ac:picMkLst>
            <pc:docMk/>
            <pc:sldMk cId="1555776375" sldId="319"/>
            <ac:picMk id="7" creationId="{18B021DB-4664-40C9-B4B2-48E45BABE5D3}"/>
          </ac:picMkLst>
        </pc:picChg>
        <pc:picChg chg="add mod">
          <ac:chgData name="Aurélien Visentin" userId="e9b0a18b-60dd-44f6-8059-e46b904cb9f6" providerId="ADAL" clId="{FFAE5EC3-D1A0-48E9-89DE-EF40F0B6CE96}" dt="2019-05-27T20:14:33.850" v="417" actId="1076"/>
          <ac:picMkLst>
            <pc:docMk/>
            <pc:sldMk cId="1555776375" sldId="319"/>
            <ac:picMk id="10" creationId="{F1EEDB7B-A668-4995-B2B6-6EC701F5C032}"/>
          </ac:picMkLst>
        </pc:picChg>
        <pc:picChg chg="add mod ord">
          <ac:chgData name="Aurélien Visentin" userId="e9b0a18b-60dd-44f6-8059-e46b904cb9f6" providerId="ADAL" clId="{FFAE5EC3-D1A0-48E9-89DE-EF40F0B6CE96}" dt="2019-05-27T20:14:33.850" v="417" actId="1076"/>
          <ac:picMkLst>
            <pc:docMk/>
            <pc:sldMk cId="1555776375" sldId="319"/>
            <ac:picMk id="12" creationId="{79D651A9-5F3C-41FB-84A8-BEFB33F06155}"/>
          </ac:picMkLst>
        </pc:picChg>
        <pc:picChg chg="add mod">
          <ac:chgData name="Aurélien Visentin" userId="e9b0a18b-60dd-44f6-8059-e46b904cb9f6" providerId="ADAL" clId="{FFAE5EC3-D1A0-48E9-89DE-EF40F0B6CE96}" dt="2019-05-27T20:14:33.850" v="417" actId="1076"/>
          <ac:picMkLst>
            <pc:docMk/>
            <pc:sldMk cId="1555776375" sldId="319"/>
            <ac:picMk id="14" creationId="{DC68F34B-915C-4543-A1DC-CF75A7EA6ABF}"/>
          </ac:picMkLst>
        </pc:picChg>
      </pc:sldChg>
      <pc:sldChg chg="addSp delSp modSp add">
        <pc:chgData name="Aurélien Visentin" userId="e9b0a18b-60dd-44f6-8059-e46b904cb9f6" providerId="ADAL" clId="{FFAE5EC3-D1A0-48E9-89DE-EF40F0B6CE96}" dt="2019-05-27T20:40:19.182" v="568" actId="478"/>
        <pc:sldMkLst>
          <pc:docMk/>
          <pc:sldMk cId="190833355" sldId="320"/>
        </pc:sldMkLst>
        <pc:spChg chg="mod">
          <ac:chgData name="Aurélien Visentin" userId="e9b0a18b-60dd-44f6-8059-e46b904cb9f6" providerId="ADAL" clId="{FFAE5EC3-D1A0-48E9-89DE-EF40F0B6CE96}" dt="2019-05-27T20:38:11.320" v="549" actId="20577"/>
          <ac:spMkLst>
            <pc:docMk/>
            <pc:sldMk cId="190833355" sldId="320"/>
            <ac:spMk id="2" creationId="{367F2D27-7F42-411D-B87A-771692989E72}"/>
          </ac:spMkLst>
        </pc:spChg>
        <pc:spChg chg="del">
          <ac:chgData name="Aurélien Visentin" userId="e9b0a18b-60dd-44f6-8059-e46b904cb9f6" providerId="ADAL" clId="{FFAE5EC3-D1A0-48E9-89DE-EF40F0B6CE96}" dt="2019-05-27T20:33:57.563" v="505" actId="478"/>
          <ac:spMkLst>
            <pc:docMk/>
            <pc:sldMk cId="190833355" sldId="320"/>
            <ac:spMk id="4" creationId="{F25C6D70-A106-468D-8DBE-7820094B1874}"/>
          </ac:spMkLst>
        </pc:spChg>
        <pc:picChg chg="add mod">
          <ac:chgData name="Aurélien Visentin" userId="e9b0a18b-60dd-44f6-8059-e46b904cb9f6" providerId="ADAL" clId="{FFAE5EC3-D1A0-48E9-89DE-EF40F0B6CE96}" dt="2019-05-27T20:39:46.117" v="564" actId="14100"/>
          <ac:picMkLst>
            <pc:docMk/>
            <pc:sldMk cId="190833355" sldId="320"/>
            <ac:picMk id="5" creationId="{915509BA-0A1E-4E47-9FF1-85DB08FFBB31}"/>
          </ac:picMkLst>
        </pc:picChg>
        <pc:picChg chg="add del mod">
          <ac:chgData name="Aurélien Visentin" userId="e9b0a18b-60dd-44f6-8059-e46b904cb9f6" providerId="ADAL" clId="{FFAE5EC3-D1A0-48E9-89DE-EF40F0B6CE96}" dt="2019-05-27T20:40:19.182" v="568" actId="478"/>
          <ac:picMkLst>
            <pc:docMk/>
            <pc:sldMk cId="190833355" sldId="320"/>
            <ac:picMk id="7" creationId="{EC6783EA-63BA-40FC-A77C-0BF43B30C8F7}"/>
          </ac:picMkLst>
        </pc:picChg>
      </pc:sldChg>
      <pc:sldChg chg="modSp add del">
        <pc:chgData name="Aurélien Visentin" userId="e9b0a18b-60dd-44f6-8059-e46b904cb9f6" providerId="ADAL" clId="{FFAE5EC3-D1A0-48E9-89DE-EF40F0B6CE96}" dt="2019-05-27T20:38:02.783" v="518" actId="2696"/>
        <pc:sldMkLst>
          <pc:docMk/>
          <pc:sldMk cId="663370660" sldId="321"/>
        </pc:sldMkLst>
        <pc:spChg chg="mod">
          <ac:chgData name="Aurélien Visentin" userId="e9b0a18b-60dd-44f6-8059-e46b904cb9f6" providerId="ADAL" clId="{FFAE5EC3-D1A0-48E9-89DE-EF40F0B6CE96}" dt="2019-05-27T19:27:18.986" v="218" actId="20577"/>
          <ac:spMkLst>
            <pc:docMk/>
            <pc:sldMk cId="663370660" sldId="321"/>
            <ac:spMk id="2" creationId="{367F2D27-7F42-411D-B87A-771692989E72}"/>
          </ac:spMkLst>
        </pc:spChg>
      </pc:sldChg>
      <pc:sldChg chg="modSp add del">
        <pc:chgData name="Aurélien Visentin" userId="e9b0a18b-60dd-44f6-8059-e46b904cb9f6" providerId="ADAL" clId="{FFAE5EC3-D1A0-48E9-89DE-EF40F0B6CE96}" dt="2019-05-27T20:40:09.556" v="567" actId="2696"/>
        <pc:sldMkLst>
          <pc:docMk/>
          <pc:sldMk cId="3154286092" sldId="322"/>
        </pc:sldMkLst>
        <pc:spChg chg="mod">
          <ac:chgData name="Aurélien Visentin" userId="e9b0a18b-60dd-44f6-8059-e46b904cb9f6" providerId="ADAL" clId="{FFAE5EC3-D1A0-48E9-89DE-EF40F0B6CE96}" dt="2019-05-27T19:26:59.422" v="189" actId="20577"/>
          <ac:spMkLst>
            <pc:docMk/>
            <pc:sldMk cId="3154286092" sldId="322"/>
            <ac:spMk id="2" creationId="{367F2D27-7F42-411D-B87A-771692989E72}"/>
          </ac:spMkLst>
        </pc:spChg>
      </pc:sldChg>
      <pc:sldChg chg="addSp delSp modSp add">
        <pc:chgData name="Aurélien Visentin" userId="e9b0a18b-60dd-44f6-8059-e46b904cb9f6" providerId="ADAL" clId="{FFAE5EC3-D1A0-48E9-89DE-EF40F0B6CE96}" dt="2019-05-27T20:33:05.259" v="504" actId="1440"/>
        <pc:sldMkLst>
          <pc:docMk/>
          <pc:sldMk cId="1634950604" sldId="323"/>
        </pc:sldMkLst>
        <pc:spChg chg="mod">
          <ac:chgData name="Aurélien Visentin" userId="e9b0a18b-60dd-44f6-8059-e46b904cb9f6" providerId="ADAL" clId="{FFAE5EC3-D1A0-48E9-89DE-EF40F0B6CE96}" dt="2019-05-27T20:25:38.573" v="469" actId="20577"/>
          <ac:spMkLst>
            <pc:docMk/>
            <pc:sldMk cId="1634950604" sldId="323"/>
            <ac:spMk id="2" creationId="{367F2D27-7F42-411D-B87A-771692989E72}"/>
          </ac:spMkLst>
        </pc:spChg>
        <pc:spChg chg="del">
          <ac:chgData name="Aurélien Visentin" userId="e9b0a18b-60dd-44f6-8059-e46b904cb9f6" providerId="ADAL" clId="{FFAE5EC3-D1A0-48E9-89DE-EF40F0B6CE96}" dt="2019-05-27T20:30:12.465" v="470"/>
          <ac:spMkLst>
            <pc:docMk/>
            <pc:sldMk cId="1634950604" sldId="323"/>
            <ac:spMk id="4" creationId="{F25C6D70-A106-468D-8DBE-7820094B1874}"/>
          </ac:spMkLst>
        </pc:spChg>
        <pc:spChg chg="add del mod">
          <ac:chgData name="Aurélien Visentin" userId="e9b0a18b-60dd-44f6-8059-e46b904cb9f6" providerId="ADAL" clId="{FFAE5EC3-D1A0-48E9-89DE-EF40F0B6CE96}" dt="2019-05-27T20:31:34.736" v="482"/>
          <ac:spMkLst>
            <pc:docMk/>
            <pc:sldMk cId="1634950604" sldId="323"/>
            <ac:spMk id="10" creationId="{06BB2594-5BA6-4B9D-973B-6A2F3F550F5D}"/>
          </ac:spMkLst>
        </pc:spChg>
        <pc:picChg chg="add del mod">
          <ac:chgData name="Aurélien Visentin" userId="e9b0a18b-60dd-44f6-8059-e46b904cb9f6" providerId="ADAL" clId="{FFAE5EC3-D1A0-48E9-89DE-EF40F0B6CE96}" dt="2019-05-27T20:31:29.003" v="481" actId="478"/>
          <ac:picMkLst>
            <pc:docMk/>
            <pc:sldMk cId="1634950604" sldId="323"/>
            <ac:picMk id="5" creationId="{91FE159E-76B0-45B3-8AFD-D21F78A3B796}"/>
          </ac:picMkLst>
        </pc:picChg>
        <pc:picChg chg="add del mod">
          <ac:chgData name="Aurélien Visentin" userId="e9b0a18b-60dd-44f6-8059-e46b904cb9f6" providerId="ADAL" clId="{FFAE5EC3-D1A0-48E9-89DE-EF40F0B6CE96}" dt="2019-05-27T20:31:29.003" v="481" actId="478"/>
          <ac:picMkLst>
            <pc:docMk/>
            <pc:sldMk cId="1634950604" sldId="323"/>
            <ac:picMk id="7" creationId="{C5F4666B-8C34-4563-8112-2660A59ACBB1}"/>
          </ac:picMkLst>
        </pc:picChg>
        <pc:picChg chg="add mod">
          <ac:chgData name="Aurélien Visentin" userId="e9b0a18b-60dd-44f6-8059-e46b904cb9f6" providerId="ADAL" clId="{FFAE5EC3-D1A0-48E9-89DE-EF40F0B6CE96}" dt="2019-05-27T20:33:05.259" v="504" actId="1440"/>
          <ac:picMkLst>
            <pc:docMk/>
            <pc:sldMk cId="1634950604" sldId="323"/>
            <ac:picMk id="12" creationId="{D0A137C6-3FB0-4CCE-9F01-F95A399FBED4}"/>
          </ac:picMkLst>
        </pc:picChg>
        <pc:picChg chg="add mod modCrop">
          <ac:chgData name="Aurélien Visentin" userId="e9b0a18b-60dd-44f6-8059-e46b904cb9f6" providerId="ADAL" clId="{FFAE5EC3-D1A0-48E9-89DE-EF40F0B6CE96}" dt="2019-05-27T20:33:05.259" v="504" actId="1440"/>
          <ac:picMkLst>
            <pc:docMk/>
            <pc:sldMk cId="1634950604" sldId="323"/>
            <ac:picMk id="14" creationId="{44C0B142-F170-4818-90DE-9FA8710FAE00}"/>
          </ac:picMkLst>
        </pc:picChg>
      </pc:sldChg>
    </pc:docChg>
  </pc:docChgLst>
  <pc:docChgLst>
    <pc:chgData name="Heiko Carlier" userId="S::heiko.carlier@epita.fr::7edf1482-bd56-4c3f-974f-fae4db4f60dd" providerId="AD" clId="Web-{85762235-C1D1-5DD4-AA2C-3DDE2A501359}"/>
    <pc:docChg chg="modSld">
      <pc:chgData name="Heiko Carlier" userId="S::heiko.carlier@epita.fr::7edf1482-bd56-4c3f-974f-fae4db4f60dd" providerId="AD" clId="Web-{85762235-C1D1-5DD4-AA2C-3DDE2A501359}" dt="2019-05-26T13:41:14.245" v="10"/>
      <pc:docMkLst>
        <pc:docMk/>
      </pc:docMkLst>
      <pc:sldChg chg="delSp modSp delAnim">
        <pc:chgData name="Heiko Carlier" userId="S::heiko.carlier@epita.fr::7edf1482-bd56-4c3f-974f-fae4db4f60dd" providerId="AD" clId="Web-{85762235-C1D1-5DD4-AA2C-3DDE2A501359}" dt="2019-05-26T13:41:14.245" v="10"/>
        <pc:sldMkLst>
          <pc:docMk/>
          <pc:sldMk cId="2747491409" sldId="295"/>
        </pc:sldMkLst>
        <pc:spChg chg="mod">
          <ac:chgData name="Heiko Carlier" userId="S::heiko.carlier@epita.fr::7edf1482-bd56-4c3f-974f-fae4db4f60dd" providerId="AD" clId="Web-{85762235-C1D1-5DD4-AA2C-3DDE2A501359}" dt="2019-05-26T13:41:12.433" v="7" actId="20577"/>
          <ac:spMkLst>
            <pc:docMk/>
            <pc:sldMk cId="2747491409" sldId="295"/>
            <ac:spMk id="9" creationId="{D86EF6A6-500A-4A91-A2E1-F0C47DD2B807}"/>
          </ac:spMkLst>
        </pc:spChg>
        <pc:picChg chg="del">
          <ac:chgData name="Heiko Carlier" userId="S::heiko.carlier@epita.fr::7edf1482-bd56-4c3f-974f-fae4db4f60dd" providerId="AD" clId="Web-{85762235-C1D1-5DD4-AA2C-3DDE2A501359}" dt="2019-05-26T13:41:14.245" v="10"/>
          <ac:picMkLst>
            <pc:docMk/>
            <pc:sldMk cId="2747491409" sldId="295"/>
            <ac:picMk id="3" creationId="{D7673682-4FD6-469C-B338-FF81CCD714BA}"/>
          </ac:picMkLst>
        </pc:picChg>
        <pc:picChg chg="del">
          <ac:chgData name="Heiko Carlier" userId="S::heiko.carlier@epita.fr::7edf1482-bd56-4c3f-974f-fae4db4f60dd" providerId="AD" clId="Web-{85762235-C1D1-5DD4-AA2C-3DDE2A501359}" dt="2019-05-26T13:41:00.511" v="0"/>
          <ac:picMkLst>
            <pc:docMk/>
            <pc:sldMk cId="2747491409" sldId="295"/>
            <ac:picMk id="13" creationId="{3365092D-38D5-43BC-8FAD-2D59076B54D3}"/>
          </ac:picMkLst>
        </pc:picChg>
      </pc:sldChg>
    </pc:docChg>
  </pc:docChgLst>
  <pc:docChgLst>
    <pc:chgData name="Aurélien Visentin" userId="e9b0a18b-60dd-44f6-8059-e46b904cb9f6" providerId="ADAL" clId="{ABF75829-91FC-4ABE-BAD3-A9D4ED61DBD0}"/>
    <pc:docChg chg="undo custSel addSld delSld modSld">
      <pc:chgData name="Aurélien Visentin" userId="e9b0a18b-60dd-44f6-8059-e46b904cb9f6" providerId="ADAL" clId="{ABF75829-91FC-4ABE-BAD3-A9D4ED61DBD0}" dt="2019-05-28T14:26:04.088" v="701" actId="1076"/>
      <pc:docMkLst>
        <pc:docMk/>
      </pc:docMkLst>
      <pc:sldChg chg="addSp modSp">
        <pc:chgData name="Aurélien Visentin" userId="e9b0a18b-60dd-44f6-8059-e46b904cb9f6" providerId="ADAL" clId="{ABF75829-91FC-4ABE-BAD3-A9D4ED61DBD0}" dt="2019-05-28T13:57:11.020" v="603" actId="1076"/>
        <pc:sldMkLst>
          <pc:docMk/>
          <pc:sldMk cId="4066598129" sldId="258"/>
        </pc:sldMkLst>
        <pc:graphicFrameChg chg="add mod modGraphic">
          <ac:chgData name="Aurélien Visentin" userId="e9b0a18b-60dd-44f6-8059-e46b904cb9f6" providerId="ADAL" clId="{ABF75829-91FC-4ABE-BAD3-A9D4ED61DBD0}" dt="2019-05-28T13:57:11.020" v="603" actId="1076"/>
          <ac:graphicFrameMkLst>
            <pc:docMk/>
            <pc:sldMk cId="4066598129" sldId="258"/>
            <ac:graphicFrameMk id="6" creationId="{3FB04ABD-04EE-45E0-8E31-75682901CB57}"/>
          </ac:graphicFrameMkLst>
        </pc:graphicFrameChg>
      </pc:sldChg>
      <pc:sldChg chg="addSp delSp modSp">
        <pc:chgData name="Aurélien Visentin" userId="e9b0a18b-60dd-44f6-8059-e46b904cb9f6" providerId="ADAL" clId="{ABF75829-91FC-4ABE-BAD3-A9D4ED61DBD0}" dt="2019-05-28T13:57:14.475" v="605" actId="478"/>
        <pc:sldMkLst>
          <pc:docMk/>
          <pc:sldMk cId="3720526176" sldId="259"/>
        </pc:sldMkLst>
        <pc:grpChg chg="add mod">
          <ac:chgData name="Aurélien Visentin" userId="e9b0a18b-60dd-44f6-8059-e46b904cb9f6" providerId="ADAL" clId="{ABF75829-91FC-4ABE-BAD3-A9D4ED61DBD0}" dt="2019-05-28T13:56:58.197" v="597" actId="1076"/>
          <ac:grpSpMkLst>
            <pc:docMk/>
            <pc:sldMk cId="3720526176" sldId="259"/>
            <ac:grpSpMk id="6" creationId="{DE57493B-3DFD-4353-BAAB-97A974354A57}"/>
          </ac:grpSpMkLst>
        </pc:grpChg>
        <pc:graphicFrameChg chg="add del">
          <ac:chgData name="Aurélien Visentin" userId="e9b0a18b-60dd-44f6-8059-e46b904cb9f6" providerId="ADAL" clId="{ABF75829-91FC-4ABE-BAD3-A9D4ED61DBD0}" dt="2019-05-28T13:57:14.475" v="605" actId="478"/>
          <ac:graphicFrameMkLst>
            <pc:docMk/>
            <pc:sldMk cId="3720526176" sldId="259"/>
            <ac:graphicFrameMk id="19" creationId="{4F93D7F6-6AFB-4881-B2D2-4318AF35A4EC}"/>
          </ac:graphicFrameMkLst>
        </pc:graphicFrameChg>
      </pc:sldChg>
      <pc:sldChg chg="addSp delSp modSp">
        <pc:chgData name="Aurélien Visentin" userId="e9b0a18b-60dd-44f6-8059-e46b904cb9f6" providerId="ADAL" clId="{ABF75829-91FC-4ABE-BAD3-A9D4ED61DBD0}" dt="2019-05-28T14:21:54.658" v="690" actId="1440"/>
        <pc:sldMkLst>
          <pc:docMk/>
          <pc:sldMk cId="4108353093" sldId="273"/>
        </pc:sldMkLst>
        <pc:picChg chg="mod">
          <ac:chgData name="Aurélien Visentin" userId="e9b0a18b-60dd-44f6-8059-e46b904cb9f6" providerId="ADAL" clId="{ABF75829-91FC-4ABE-BAD3-A9D4ED61DBD0}" dt="2019-05-28T14:21:54.658" v="690" actId="1440"/>
          <ac:picMkLst>
            <pc:docMk/>
            <pc:sldMk cId="4108353093" sldId="273"/>
            <ac:picMk id="6" creationId="{31096D26-5980-4570-910D-37FAF5D81BD0}"/>
          </ac:picMkLst>
        </pc:picChg>
        <pc:picChg chg="del">
          <ac:chgData name="Aurélien Visentin" userId="e9b0a18b-60dd-44f6-8059-e46b904cb9f6" providerId="ADAL" clId="{ABF75829-91FC-4ABE-BAD3-A9D4ED61DBD0}" dt="2019-05-28T13:57:42.691" v="614" actId="478"/>
          <ac:picMkLst>
            <pc:docMk/>
            <pc:sldMk cId="4108353093" sldId="273"/>
            <ac:picMk id="7" creationId="{38D869E5-8EFF-4B3D-A850-D8A0BFC3B352}"/>
          </ac:picMkLst>
        </pc:picChg>
        <pc:picChg chg="add mod">
          <ac:chgData name="Aurélien Visentin" userId="e9b0a18b-60dd-44f6-8059-e46b904cb9f6" providerId="ADAL" clId="{ABF75829-91FC-4ABE-BAD3-A9D4ED61DBD0}" dt="2019-05-28T13:57:44.461" v="616" actId="1076"/>
          <ac:picMkLst>
            <pc:docMk/>
            <pc:sldMk cId="4108353093" sldId="273"/>
            <ac:picMk id="8" creationId="{B4933B22-5E25-444E-A7B2-944C106C46FC}"/>
          </ac:picMkLst>
        </pc:picChg>
      </pc:sldChg>
      <pc:sldChg chg="modSp">
        <pc:chgData name="Aurélien Visentin" userId="e9b0a18b-60dd-44f6-8059-e46b904cb9f6" providerId="ADAL" clId="{ABF75829-91FC-4ABE-BAD3-A9D4ED61DBD0}" dt="2019-05-28T13:56:03.877" v="593" actId="1440"/>
        <pc:sldMkLst>
          <pc:docMk/>
          <pc:sldMk cId="2803839397" sldId="280"/>
        </pc:sldMkLst>
        <pc:spChg chg="mod">
          <ac:chgData name="Aurélien Visentin" userId="e9b0a18b-60dd-44f6-8059-e46b904cb9f6" providerId="ADAL" clId="{ABF75829-91FC-4ABE-BAD3-A9D4ED61DBD0}" dt="2019-05-28T12:31:27.672" v="583" actId="1076"/>
          <ac:spMkLst>
            <pc:docMk/>
            <pc:sldMk cId="2803839397" sldId="280"/>
            <ac:spMk id="5" creationId="{4D356095-973C-477C-887F-B880E73234C3}"/>
          </ac:spMkLst>
        </pc:spChg>
        <pc:picChg chg="mod modCrop">
          <ac:chgData name="Aurélien Visentin" userId="e9b0a18b-60dd-44f6-8059-e46b904cb9f6" providerId="ADAL" clId="{ABF75829-91FC-4ABE-BAD3-A9D4ED61DBD0}" dt="2019-05-28T13:56:03.877" v="593" actId="1440"/>
          <ac:picMkLst>
            <pc:docMk/>
            <pc:sldMk cId="2803839397" sldId="280"/>
            <ac:picMk id="3" creationId="{399DA0B9-6284-4E44-903B-753F31C6D7B3}"/>
          </ac:picMkLst>
        </pc:picChg>
      </pc:sldChg>
      <pc:sldChg chg="addSp delSp modSp">
        <pc:chgData name="Aurélien Visentin" userId="e9b0a18b-60dd-44f6-8059-e46b904cb9f6" providerId="ADAL" clId="{ABF75829-91FC-4ABE-BAD3-A9D4ED61DBD0}" dt="2019-05-27T15:35:45.684" v="116" actId="478"/>
        <pc:sldMkLst>
          <pc:docMk/>
          <pc:sldMk cId="1364996691" sldId="282"/>
        </pc:sldMkLst>
        <pc:graphicFrameChg chg="add del mod modGraphic">
          <ac:chgData name="Aurélien Visentin" userId="e9b0a18b-60dd-44f6-8059-e46b904cb9f6" providerId="ADAL" clId="{ABF75829-91FC-4ABE-BAD3-A9D4ED61DBD0}" dt="2019-05-27T15:35:15.630" v="113" actId="478"/>
          <ac:graphicFrameMkLst>
            <pc:docMk/>
            <pc:sldMk cId="1364996691" sldId="282"/>
            <ac:graphicFrameMk id="2" creationId="{9932CDAE-3997-443E-B072-AF3D56C0DA49}"/>
          </ac:graphicFrameMkLst>
        </pc:graphicFrameChg>
        <pc:graphicFrameChg chg="add del">
          <ac:chgData name="Aurélien Visentin" userId="e9b0a18b-60dd-44f6-8059-e46b904cb9f6" providerId="ADAL" clId="{ABF75829-91FC-4ABE-BAD3-A9D4ED61DBD0}" dt="2019-05-27T15:33:16.130" v="27"/>
          <ac:graphicFrameMkLst>
            <pc:docMk/>
            <pc:sldMk cId="1364996691" sldId="282"/>
            <ac:graphicFrameMk id="4" creationId="{B2ACC6CC-18C4-4F69-A0A8-0EF6A5479248}"/>
          </ac:graphicFrameMkLst>
        </pc:graphicFrameChg>
        <pc:graphicFrameChg chg="add del mod">
          <ac:chgData name="Aurélien Visentin" userId="e9b0a18b-60dd-44f6-8059-e46b904cb9f6" providerId="ADAL" clId="{ABF75829-91FC-4ABE-BAD3-A9D4ED61DBD0}" dt="2019-05-27T15:35:45.684" v="116" actId="478"/>
          <ac:graphicFrameMkLst>
            <pc:docMk/>
            <pc:sldMk cId="1364996691" sldId="282"/>
            <ac:graphicFrameMk id="7" creationId="{E5DAFBA6-BFFF-4D85-BAA0-37724915A277}"/>
          </ac:graphicFrameMkLst>
        </pc:graphicFrameChg>
      </pc:sldChg>
      <pc:sldChg chg="addSp modSp">
        <pc:chgData name="Aurélien Visentin" userId="e9b0a18b-60dd-44f6-8059-e46b904cb9f6" providerId="ADAL" clId="{ABF75829-91FC-4ABE-BAD3-A9D4ED61DBD0}" dt="2019-05-27T16:02:30.821" v="209" actId="14100"/>
        <pc:sldMkLst>
          <pc:docMk/>
          <pc:sldMk cId="3812144595" sldId="285"/>
        </pc:sldMkLst>
        <pc:graphicFrameChg chg="add mod">
          <ac:chgData name="Aurélien Visentin" userId="e9b0a18b-60dd-44f6-8059-e46b904cb9f6" providerId="ADAL" clId="{ABF75829-91FC-4ABE-BAD3-A9D4ED61DBD0}" dt="2019-05-27T16:02:30.821" v="209" actId="14100"/>
          <ac:graphicFrameMkLst>
            <pc:docMk/>
            <pc:sldMk cId="3812144595" sldId="285"/>
            <ac:graphicFrameMk id="4" creationId="{E03C99B0-89F8-40BD-9A4F-54F65D4BC7CA}"/>
          </ac:graphicFrameMkLst>
        </pc:graphicFrameChg>
      </pc:sldChg>
      <pc:sldChg chg="modSp">
        <pc:chgData name="Aurélien Visentin" userId="e9b0a18b-60dd-44f6-8059-e46b904cb9f6" providerId="ADAL" clId="{ABF75829-91FC-4ABE-BAD3-A9D4ED61DBD0}" dt="2019-05-28T13:56:14.122" v="594" actId="1440"/>
        <pc:sldMkLst>
          <pc:docMk/>
          <pc:sldMk cId="3119444202" sldId="291"/>
        </pc:sldMkLst>
        <pc:picChg chg="mod">
          <ac:chgData name="Aurélien Visentin" userId="e9b0a18b-60dd-44f6-8059-e46b904cb9f6" providerId="ADAL" clId="{ABF75829-91FC-4ABE-BAD3-A9D4ED61DBD0}" dt="2019-05-28T13:56:14.122" v="594" actId="1440"/>
          <ac:picMkLst>
            <pc:docMk/>
            <pc:sldMk cId="3119444202" sldId="291"/>
            <ac:picMk id="5" creationId="{A4169FC0-7B82-43F0-9A3B-1A0A1DF17998}"/>
          </ac:picMkLst>
        </pc:picChg>
        <pc:picChg chg="mod">
          <ac:chgData name="Aurélien Visentin" userId="e9b0a18b-60dd-44f6-8059-e46b904cb9f6" providerId="ADAL" clId="{ABF75829-91FC-4ABE-BAD3-A9D4ED61DBD0}" dt="2019-05-28T13:56:14.122" v="594" actId="1440"/>
          <ac:picMkLst>
            <pc:docMk/>
            <pc:sldMk cId="3119444202" sldId="291"/>
            <ac:picMk id="6" creationId="{D90B9885-7293-417D-A3A4-DD8905572141}"/>
          </ac:picMkLst>
        </pc:picChg>
      </pc:sldChg>
      <pc:sldChg chg="modSp">
        <pc:chgData name="Aurélien Visentin" userId="e9b0a18b-60dd-44f6-8059-e46b904cb9f6" providerId="ADAL" clId="{ABF75829-91FC-4ABE-BAD3-A9D4ED61DBD0}" dt="2019-05-28T14:20:33.401" v="683" actId="20577"/>
        <pc:sldMkLst>
          <pc:docMk/>
          <pc:sldMk cId="2747491409" sldId="295"/>
        </pc:sldMkLst>
        <pc:spChg chg="mod">
          <ac:chgData name="Aurélien Visentin" userId="e9b0a18b-60dd-44f6-8059-e46b904cb9f6" providerId="ADAL" clId="{ABF75829-91FC-4ABE-BAD3-A9D4ED61DBD0}" dt="2019-05-28T14:20:33.401" v="683" actId="20577"/>
          <ac:spMkLst>
            <pc:docMk/>
            <pc:sldMk cId="2747491409" sldId="295"/>
            <ac:spMk id="2" creationId="{EEC8C4F2-B127-4851-AA7A-C65A344DFB4C}"/>
          </ac:spMkLst>
        </pc:spChg>
      </pc:sldChg>
      <pc:sldChg chg="modSp">
        <pc:chgData name="Aurélien Visentin" userId="e9b0a18b-60dd-44f6-8059-e46b904cb9f6" providerId="ADAL" clId="{ABF75829-91FC-4ABE-BAD3-A9D4ED61DBD0}" dt="2019-05-28T13:56:22.346" v="595" actId="1440"/>
        <pc:sldMkLst>
          <pc:docMk/>
          <pc:sldMk cId="2122260996" sldId="296"/>
        </pc:sldMkLst>
        <pc:picChg chg="mod">
          <ac:chgData name="Aurélien Visentin" userId="e9b0a18b-60dd-44f6-8059-e46b904cb9f6" providerId="ADAL" clId="{ABF75829-91FC-4ABE-BAD3-A9D4ED61DBD0}" dt="2019-05-28T13:56:22.346" v="595" actId="1440"/>
          <ac:picMkLst>
            <pc:docMk/>
            <pc:sldMk cId="2122260996" sldId="296"/>
            <ac:picMk id="1026" creationId="{924BD7F1-CFBB-4B83-A94C-9B2503C4CFEE}"/>
          </ac:picMkLst>
        </pc:picChg>
      </pc:sldChg>
      <pc:sldChg chg="addSp delSp modSp">
        <pc:chgData name="Aurélien Visentin" userId="e9b0a18b-60dd-44f6-8059-e46b904cb9f6" providerId="ADAL" clId="{ABF75829-91FC-4ABE-BAD3-A9D4ED61DBD0}" dt="2019-05-28T14:22:43.478" v="694" actId="1440"/>
        <pc:sldMkLst>
          <pc:docMk/>
          <pc:sldMk cId="1818322318" sldId="297"/>
        </pc:sldMkLst>
        <pc:spChg chg="mod">
          <ac:chgData name="Aurélien Visentin" userId="e9b0a18b-60dd-44f6-8059-e46b904cb9f6" providerId="ADAL" clId="{ABF75829-91FC-4ABE-BAD3-A9D4ED61DBD0}" dt="2019-05-28T12:28:57.553" v="515" actId="207"/>
          <ac:spMkLst>
            <pc:docMk/>
            <pc:sldMk cId="1818322318" sldId="297"/>
            <ac:spMk id="6" creationId="{0A86637B-7AB5-42AA-AA48-7E5AEE462F07}"/>
          </ac:spMkLst>
        </pc:spChg>
        <pc:spChg chg="mod">
          <ac:chgData name="Aurélien Visentin" userId="e9b0a18b-60dd-44f6-8059-e46b904cb9f6" providerId="ADAL" clId="{ABF75829-91FC-4ABE-BAD3-A9D4ED61DBD0}" dt="2019-05-28T12:24:33.417" v="408" actId="790"/>
          <ac:spMkLst>
            <pc:docMk/>
            <pc:sldMk cId="1818322318" sldId="297"/>
            <ac:spMk id="12" creationId="{05939F86-5A57-4855-91B5-AFEAA84DF957}"/>
          </ac:spMkLst>
        </pc:spChg>
        <pc:spChg chg="add del mod">
          <ac:chgData name="Aurélien Visentin" userId="e9b0a18b-60dd-44f6-8059-e46b904cb9f6" providerId="ADAL" clId="{ABF75829-91FC-4ABE-BAD3-A9D4ED61DBD0}" dt="2019-05-28T12:25:27.891" v="430" actId="478"/>
          <ac:spMkLst>
            <pc:docMk/>
            <pc:sldMk cId="1818322318" sldId="297"/>
            <ac:spMk id="14" creationId="{61A632AB-51D3-443A-8957-EEB814DFD599}"/>
          </ac:spMkLst>
        </pc:spChg>
        <pc:spChg chg="add mod">
          <ac:chgData name="Aurélien Visentin" userId="e9b0a18b-60dd-44f6-8059-e46b904cb9f6" providerId="ADAL" clId="{ABF75829-91FC-4ABE-BAD3-A9D4ED61DBD0}" dt="2019-05-28T14:19:38.250" v="680" actId="122"/>
          <ac:spMkLst>
            <pc:docMk/>
            <pc:sldMk cId="1818322318" sldId="297"/>
            <ac:spMk id="15" creationId="{2BA7DF56-270E-4798-A955-1C4097721896}"/>
          </ac:spMkLst>
        </pc:spChg>
        <pc:spChg chg="add del mod">
          <ac:chgData name="Aurélien Visentin" userId="e9b0a18b-60dd-44f6-8059-e46b904cb9f6" providerId="ADAL" clId="{ABF75829-91FC-4ABE-BAD3-A9D4ED61DBD0}" dt="2019-05-28T12:25:41.253" v="435" actId="478"/>
          <ac:spMkLst>
            <pc:docMk/>
            <pc:sldMk cId="1818322318" sldId="297"/>
            <ac:spMk id="16" creationId="{B0C8C9A0-7083-4FA7-A73B-7A1758FA16AB}"/>
          </ac:spMkLst>
        </pc:spChg>
        <pc:spChg chg="add del mod">
          <ac:chgData name="Aurélien Visentin" userId="e9b0a18b-60dd-44f6-8059-e46b904cb9f6" providerId="ADAL" clId="{ABF75829-91FC-4ABE-BAD3-A9D4ED61DBD0}" dt="2019-05-28T12:25:39.203" v="434" actId="478"/>
          <ac:spMkLst>
            <pc:docMk/>
            <pc:sldMk cId="1818322318" sldId="297"/>
            <ac:spMk id="17" creationId="{F61BD472-CD23-4470-8DB1-C68E5B5106C6}"/>
          </ac:spMkLst>
        </pc:spChg>
        <pc:spChg chg="add del">
          <ac:chgData name="Aurélien Visentin" userId="e9b0a18b-60dd-44f6-8059-e46b904cb9f6" providerId="ADAL" clId="{ABF75829-91FC-4ABE-BAD3-A9D4ED61DBD0}" dt="2019-05-28T12:25:47.677" v="442"/>
          <ac:spMkLst>
            <pc:docMk/>
            <pc:sldMk cId="1818322318" sldId="297"/>
            <ac:spMk id="18" creationId="{9415FAA1-CA62-4E00-B3D2-07F57F3EAEAE}"/>
          </ac:spMkLst>
        </pc:spChg>
        <pc:spChg chg="add del">
          <ac:chgData name="Aurélien Visentin" userId="e9b0a18b-60dd-44f6-8059-e46b904cb9f6" providerId="ADAL" clId="{ABF75829-91FC-4ABE-BAD3-A9D4ED61DBD0}" dt="2019-05-28T12:25:47.456" v="441"/>
          <ac:spMkLst>
            <pc:docMk/>
            <pc:sldMk cId="1818322318" sldId="297"/>
            <ac:spMk id="19" creationId="{50074CD1-D9FE-4504-ABC8-13D336FFD831}"/>
          </ac:spMkLst>
        </pc:spChg>
        <pc:spChg chg="add del">
          <ac:chgData name="Aurélien Visentin" userId="e9b0a18b-60dd-44f6-8059-e46b904cb9f6" providerId="ADAL" clId="{ABF75829-91FC-4ABE-BAD3-A9D4ED61DBD0}" dt="2019-05-28T12:25:47.269" v="440"/>
          <ac:spMkLst>
            <pc:docMk/>
            <pc:sldMk cId="1818322318" sldId="297"/>
            <ac:spMk id="20" creationId="{FDB70962-B2EA-4378-A3B0-829495F3FCBB}"/>
          </ac:spMkLst>
        </pc:spChg>
        <pc:spChg chg="add mod">
          <ac:chgData name="Aurélien Visentin" userId="e9b0a18b-60dd-44f6-8059-e46b904cb9f6" providerId="ADAL" clId="{ABF75829-91FC-4ABE-BAD3-A9D4ED61DBD0}" dt="2019-05-28T12:28:38.957" v="512" actId="14100"/>
          <ac:spMkLst>
            <pc:docMk/>
            <pc:sldMk cId="1818322318" sldId="297"/>
            <ac:spMk id="21" creationId="{D153DEA7-04DC-4A2A-B354-7162BC45DA0B}"/>
          </ac:spMkLst>
        </pc:spChg>
        <pc:spChg chg="add mod">
          <ac:chgData name="Aurélien Visentin" userId="e9b0a18b-60dd-44f6-8059-e46b904cb9f6" providerId="ADAL" clId="{ABF75829-91FC-4ABE-BAD3-A9D4ED61DBD0}" dt="2019-05-28T12:28:29.411" v="509" actId="14100"/>
          <ac:spMkLst>
            <pc:docMk/>
            <pc:sldMk cId="1818322318" sldId="297"/>
            <ac:spMk id="22" creationId="{99F283E8-9ECB-4C00-B149-F19B195FBFA8}"/>
          </ac:spMkLst>
        </pc:spChg>
        <pc:spChg chg="add mod">
          <ac:chgData name="Aurélien Visentin" userId="e9b0a18b-60dd-44f6-8059-e46b904cb9f6" providerId="ADAL" clId="{ABF75829-91FC-4ABE-BAD3-A9D4ED61DBD0}" dt="2019-05-28T12:28:33.538" v="510" actId="14100"/>
          <ac:spMkLst>
            <pc:docMk/>
            <pc:sldMk cId="1818322318" sldId="297"/>
            <ac:spMk id="23" creationId="{1E04935F-CB65-40FF-8BA0-617B3163265B}"/>
          </ac:spMkLst>
        </pc:spChg>
        <pc:grpChg chg="add mod">
          <ac:chgData name="Aurélien Visentin" userId="e9b0a18b-60dd-44f6-8059-e46b904cb9f6" providerId="ADAL" clId="{ABF75829-91FC-4ABE-BAD3-A9D4ED61DBD0}" dt="2019-05-28T12:28:51.790" v="514" actId="408"/>
          <ac:grpSpMkLst>
            <pc:docMk/>
            <pc:sldMk cId="1818322318" sldId="297"/>
            <ac:grpSpMk id="2" creationId="{F8F5C517-E73C-4F64-9415-AAC815C9A495}"/>
          </ac:grpSpMkLst>
        </pc:grpChg>
        <pc:grpChg chg="add mod">
          <ac:chgData name="Aurélien Visentin" userId="e9b0a18b-60dd-44f6-8059-e46b904cb9f6" providerId="ADAL" clId="{ABF75829-91FC-4ABE-BAD3-A9D4ED61DBD0}" dt="2019-05-28T12:28:51.790" v="514" actId="408"/>
          <ac:grpSpMkLst>
            <pc:docMk/>
            <pc:sldMk cId="1818322318" sldId="297"/>
            <ac:grpSpMk id="5" creationId="{D198DAC4-848D-4759-8E2D-5BAF0B883531}"/>
          </ac:grpSpMkLst>
        </pc:grpChg>
        <pc:grpChg chg="add mod">
          <ac:chgData name="Aurélien Visentin" userId="e9b0a18b-60dd-44f6-8059-e46b904cb9f6" providerId="ADAL" clId="{ABF75829-91FC-4ABE-BAD3-A9D4ED61DBD0}" dt="2019-05-28T12:28:51.790" v="514" actId="408"/>
          <ac:grpSpMkLst>
            <pc:docMk/>
            <pc:sldMk cId="1818322318" sldId="297"/>
            <ac:grpSpMk id="8" creationId="{EA2DA755-4C6D-4E40-892B-378B4E4692DE}"/>
          </ac:grpSpMkLst>
        </pc:grpChg>
        <pc:grpChg chg="add mod">
          <ac:chgData name="Aurélien Visentin" userId="e9b0a18b-60dd-44f6-8059-e46b904cb9f6" providerId="ADAL" clId="{ABF75829-91FC-4ABE-BAD3-A9D4ED61DBD0}" dt="2019-05-28T12:28:51.790" v="514" actId="408"/>
          <ac:grpSpMkLst>
            <pc:docMk/>
            <pc:sldMk cId="1818322318" sldId="297"/>
            <ac:grpSpMk id="9" creationId="{BD2748AA-BBB7-4981-9980-6B58226B6719}"/>
          </ac:grpSpMkLst>
        </pc:grpChg>
        <pc:picChg chg="mod">
          <ac:chgData name="Aurélien Visentin" userId="e9b0a18b-60dd-44f6-8059-e46b904cb9f6" providerId="ADAL" clId="{ABF75829-91FC-4ABE-BAD3-A9D4ED61DBD0}" dt="2019-05-28T14:22:43.478" v="694" actId="1440"/>
          <ac:picMkLst>
            <pc:docMk/>
            <pc:sldMk cId="1818322318" sldId="297"/>
            <ac:picMk id="3" creationId="{E83CE8BF-FACF-4602-BFAC-62413A1278B2}"/>
          </ac:picMkLst>
        </pc:picChg>
        <pc:picChg chg="mod">
          <ac:chgData name="Aurélien Visentin" userId="e9b0a18b-60dd-44f6-8059-e46b904cb9f6" providerId="ADAL" clId="{ABF75829-91FC-4ABE-BAD3-A9D4ED61DBD0}" dt="2019-05-28T14:22:43.478" v="694" actId="1440"/>
          <ac:picMkLst>
            <pc:docMk/>
            <pc:sldMk cId="1818322318" sldId="297"/>
            <ac:picMk id="7" creationId="{3239A4BB-4172-46BC-B465-F62AAAE118E7}"/>
          </ac:picMkLst>
        </pc:picChg>
        <pc:picChg chg="mod">
          <ac:chgData name="Aurélien Visentin" userId="e9b0a18b-60dd-44f6-8059-e46b904cb9f6" providerId="ADAL" clId="{ABF75829-91FC-4ABE-BAD3-A9D4ED61DBD0}" dt="2019-05-28T14:22:43.478" v="694" actId="1440"/>
          <ac:picMkLst>
            <pc:docMk/>
            <pc:sldMk cId="1818322318" sldId="297"/>
            <ac:picMk id="11" creationId="{80C48448-DAD9-4A13-B3EE-87AC135987CE}"/>
          </ac:picMkLst>
        </pc:picChg>
        <pc:picChg chg="mod">
          <ac:chgData name="Aurélien Visentin" userId="e9b0a18b-60dd-44f6-8059-e46b904cb9f6" providerId="ADAL" clId="{ABF75829-91FC-4ABE-BAD3-A9D4ED61DBD0}" dt="2019-05-28T14:22:43.478" v="694" actId="1440"/>
          <ac:picMkLst>
            <pc:docMk/>
            <pc:sldMk cId="1818322318" sldId="297"/>
            <ac:picMk id="13" creationId="{EA08FC7A-38A2-473F-AE9E-3C24CAEB306B}"/>
          </ac:picMkLst>
        </pc:picChg>
      </pc:sldChg>
      <pc:sldChg chg="modSp add">
        <pc:chgData name="Aurélien Visentin" userId="e9b0a18b-60dd-44f6-8059-e46b904cb9f6" providerId="ADAL" clId="{ABF75829-91FC-4ABE-BAD3-A9D4ED61DBD0}" dt="2019-05-28T09:42:03.975" v="228"/>
        <pc:sldMkLst>
          <pc:docMk/>
          <pc:sldMk cId="1421980675" sldId="306"/>
        </pc:sldMkLst>
        <pc:spChg chg="mod">
          <ac:chgData name="Aurélien Visentin" userId="e9b0a18b-60dd-44f6-8059-e46b904cb9f6" providerId="ADAL" clId="{ABF75829-91FC-4ABE-BAD3-A9D4ED61DBD0}" dt="2019-05-27T15:50:14.786" v="164" actId="20577"/>
          <ac:spMkLst>
            <pc:docMk/>
            <pc:sldMk cId="1421980675" sldId="306"/>
            <ac:spMk id="2" creationId="{3C237ED6-3C4B-44CB-BDBB-1EF4636C9FD5}"/>
          </ac:spMkLst>
        </pc:spChg>
        <pc:graphicFrameChg chg="mod">
          <ac:chgData name="Aurélien Visentin" userId="e9b0a18b-60dd-44f6-8059-e46b904cb9f6" providerId="ADAL" clId="{ABF75829-91FC-4ABE-BAD3-A9D4ED61DBD0}" dt="2019-05-28T09:42:03.975" v="228"/>
          <ac:graphicFrameMkLst>
            <pc:docMk/>
            <pc:sldMk cId="1421980675" sldId="306"/>
            <ac:graphicFrameMk id="6" creationId="{34CFD876-4566-4105-8089-36130AB5C0C6}"/>
          </ac:graphicFrameMkLst>
        </pc:graphicFrameChg>
      </pc:sldChg>
      <pc:sldChg chg="add del">
        <pc:chgData name="Aurélien Visentin" userId="e9b0a18b-60dd-44f6-8059-e46b904cb9f6" providerId="ADAL" clId="{ABF75829-91FC-4ABE-BAD3-A9D4ED61DBD0}" dt="2019-05-27T15:49:47.789" v="118" actId="2696"/>
        <pc:sldMkLst>
          <pc:docMk/>
          <pc:sldMk cId="2335851612" sldId="306"/>
        </pc:sldMkLst>
      </pc:sldChg>
      <pc:sldChg chg="add del">
        <pc:chgData name="Aurélien Visentin" userId="e9b0a18b-60dd-44f6-8059-e46b904cb9f6" providerId="ADAL" clId="{ABF75829-91FC-4ABE-BAD3-A9D4ED61DBD0}" dt="2019-05-27T15:50:27.352" v="167" actId="2696"/>
        <pc:sldMkLst>
          <pc:docMk/>
          <pc:sldMk cId="1829260869" sldId="307"/>
        </pc:sldMkLst>
      </pc:sldChg>
      <pc:sldChg chg="modSp add">
        <pc:chgData name="Aurélien Visentin" userId="e9b0a18b-60dd-44f6-8059-e46b904cb9f6" providerId="ADAL" clId="{ABF75829-91FC-4ABE-BAD3-A9D4ED61DBD0}" dt="2019-05-28T14:11:34.095" v="678" actId="1076"/>
        <pc:sldMkLst>
          <pc:docMk/>
          <pc:sldMk cId="2467837187" sldId="308"/>
        </pc:sldMkLst>
        <pc:spChg chg="mod">
          <ac:chgData name="Aurélien Visentin" userId="e9b0a18b-60dd-44f6-8059-e46b904cb9f6" providerId="ADAL" clId="{ABF75829-91FC-4ABE-BAD3-A9D4ED61DBD0}" dt="2019-05-28T14:11:34.095" v="678" actId="1076"/>
          <ac:spMkLst>
            <pc:docMk/>
            <pc:sldMk cId="2467837187" sldId="308"/>
            <ac:spMk id="2" creationId="{0D8AD35A-6221-4A27-9021-5C96D258AEEB}"/>
          </ac:spMkLst>
        </pc:spChg>
      </pc:sldChg>
      <pc:sldChg chg="del">
        <pc:chgData name="Aurélien Visentin" userId="e9b0a18b-60dd-44f6-8059-e46b904cb9f6" providerId="ADAL" clId="{ABF75829-91FC-4ABE-BAD3-A9D4ED61DBD0}" dt="2019-05-28T09:43:26.457" v="229" actId="2696"/>
        <pc:sldMkLst>
          <pc:docMk/>
          <pc:sldMk cId="1529130046" sldId="309"/>
        </pc:sldMkLst>
      </pc:sldChg>
      <pc:sldChg chg="modSp">
        <pc:chgData name="Aurélien Visentin" userId="e9b0a18b-60dd-44f6-8059-e46b904cb9f6" providerId="ADAL" clId="{ABF75829-91FC-4ABE-BAD3-A9D4ED61DBD0}" dt="2019-05-28T14:22:14.070" v="693" actId="1076"/>
        <pc:sldMkLst>
          <pc:docMk/>
          <pc:sldMk cId="2225932422" sldId="312"/>
        </pc:sldMkLst>
        <pc:picChg chg="mod">
          <ac:chgData name="Aurélien Visentin" userId="e9b0a18b-60dd-44f6-8059-e46b904cb9f6" providerId="ADAL" clId="{ABF75829-91FC-4ABE-BAD3-A9D4ED61DBD0}" dt="2019-05-28T14:22:14.070" v="693" actId="1076"/>
          <ac:picMkLst>
            <pc:docMk/>
            <pc:sldMk cId="2225932422" sldId="312"/>
            <ac:picMk id="3" creationId="{069A191B-ACF4-4263-8E6F-154F2024C446}"/>
          </ac:picMkLst>
        </pc:picChg>
      </pc:sldChg>
      <pc:sldChg chg="addSp delSp modSp">
        <pc:chgData name="Aurélien Visentin" userId="e9b0a18b-60dd-44f6-8059-e46b904cb9f6" providerId="ADAL" clId="{ABF75829-91FC-4ABE-BAD3-A9D4ED61DBD0}" dt="2019-05-28T14:01:55.177" v="638" actId="1440"/>
        <pc:sldMkLst>
          <pc:docMk/>
          <pc:sldMk cId="4176654898" sldId="313"/>
        </pc:sldMkLst>
        <pc:spChg chg="mod">
          <ac:chgData name="Aurélien Visentin" userId="e9b0a18b-60dd-44f6-8059-e46b904cb9f6" providerId="ADAL" clId="{ABF75829-91FC-4ABE-BAD3-A9D4ED61DBD0}" dt="2019-05-28T09:50:41.267" v="264" actId="20577"/>
          <ac:spMkLst>
            <pc:docMk/>
            <pc:sldMk cId="4176654898" sldId="313"/>
            <ac:spMk id="2" creationId="{367F2D27-7F42-411D-B87A-771692989E72}"/>
          </ac:spMkLst>
        </pc:spChg>
        <pc:spChg chg="del">
          <ac:chgData name="Aurélien Visentin" userId="e9b0a18b-60dd-44f6-8059-e46b904cb9f6" providerId="ADAL" clId="{ABF75829-91FC-4ABE-BAD3-A9D4ED61DBD0}" dt="2019-05-28T09:49:33.464" v="235" actId="478"/>
          <ac:spMkLst>
            <pc:docMk/>
            <pc:sldMk cId="4176654898" sldId="313"/>
            <ac:spMk id="6" creationId="{0D3C0E1E-3170-49E7-9487-75F32E886A8F}"/>
          </ac:spMkLst>
        </pc:spChg>
        <pc:spChg chg="add del mod">
          <ac:chgData name="Aurélien Visentin" userId="e9b0a18b-60dd-44f6-8059-e46b904cb9f6" providerId="ADAL" clId="{ABF75829-91FC-4ABE-BAD3-A9D4ED61DBD0}" dt="2019-05-28T09:49:35.405" v="236" actId="478"/>
          <ac:spMkLst>
            <pc:docMk/>
            <pc:sldMk cId="4176654898" sldId="313"/>
            <ac:spMk id="9" creationId="{6DBC3BB0-06E5-462A-97D9-410E385AF8A7}"/>
          </ac:spMkLst>
        </pc:spChg>
        <pc:picChg chg="mod">
          <ac:chgData name="Aurélien Visentin" userId="e9b0a18b-60dd-44f6-8059-e46b904cb9f6" providerId="ADAL" clId="{ABF75829-91FC-4ABE-BAD3-A9D4ED61DBD0}" dt="2019-05-28T14:01:52.528" v="637" actId="1440"/>
          <ac:picMkLst>
            <pc:docMk/>
            <pc:sldMk cId="4176654898" sldId="313"/>
            <ac:picMk id="4" creationId="{022240C4-9D01-4A97-9E42-4AD121B08201}"/>
          </ac:picMkLst>
        </pc:picChg>
        <pc:picChg chg="add mod modCrop">
          <ac:chgData name="Aurélien Visentin" userId="e9b0a18b-60dd-44f6-8059-e46b904cb9f6" providerId="ADAL" clId="{ABF75829-91FC-4ABE-BAD3-A9D4ED61DBD0}" dt="2019-05-28T09:54:03.340" v="272" actId="732"/>
          <ac:picMkLst>
            <pc:docMk/>
            <pc:sldMk cId="4176654898" sldId="313"/>
            <ac:picMk id="5" creationId="{2D44647B-4792-4A57-BED8-F7BDDDED4FC5}"/>
          </ac:picMkLst>
        </pc:picChg>
        <pc:picChg chg="add mod">
          <ac:chgData name="Aurélien Visentin" userId="e9b0a18b-60dd-44f6-8059-e46b904cb9f6" providerId="ADAL" clId="{ABF75829-91FC-4ABE-BAD3-A9D4ED61DBD0}" dt="2019-05-28T14:01:55.177" v="638" actId="1440"/>
          <ac:picMkLst>
            <pc:docMk/>
            <pc:sldMk cId="4176654898" sldId="313"/>
            <ac:picMk id="6" creationId="{39B0DB50-5281-4FC3-8582-40A4FE3B991F}"/>
          </ac:picMkLst>
        </pc:picChg>
        <pc:picChg chg="add mod">
          <ac:chgData name="Aurélien Visentin" userId="e9b0a18b-60dd-44f6-8059-e46b904cb9f6" providerId="ADAL" clId="{ABF75829-91FC-4ABE-BAD3-A9D4ED61DBD0}" dt="2019-05-28T14:01:55.177" v="638" actId="1440"/>
          <ac:picMkLst>
            <pc:docMk/>
            <pc:sldMk cId="4176654898" sldId="313"/>
            <ac:picMk id="7" creationId="{FDE92676-552C-45AD-BB7B-2B8F50F45AA9}"/>
          </ac:picMkLst>
        </pc:picChg>
      </pc:sldChg>
      <pc:sldChg chg="addSp modSp">
        <pc:chgData name="Aurélien Visentin" userId="e9b0a18b-60dd-44f6-8059-e46b904cb9f6" providerId="ADAL" clId="{ABF75829-91FC-4ABE-BAD3-A9D4ED61DBD0}" dt="2019-05-28T14:03:13.618" v="651" actId="1076"/>
        <pc:sldMkLst>
          <pc:docMk/>
          <pc:sldMk cId="669656154" sldId="315"/>
        </pc:sldMkLst>
        <pc:picChg chg="mod">
          <ac:chgData name="Aurélien Visentin" userId="e9b0a18b-60dd-44f6-8059-e46b904cb9f6" providerId="ADAL" clId="{ABF75829-91FC-4ABE-BAD3-A9D4ED61DBD0}" dt="2019-05-28T14:01:48.738" v="636" actId="1440"/>
          <ac:picMkLst>
            <pc:docMk/>
            <pc:sldMk cId="669656154" sldId="315"/>
            <ac:picMk id="6" creationId="{4170A3A1-67DD-4FC5-BA93-2A312432B9DD}"/>
          </ac:picMkLst>
        </pc:picChg>
        <pc:picChg chg="mod">
          <ac:chgData name="Aurélien Visentin" userId="e9b0a18b-60dd-44f6-8059-e46b904cb9f6" providerId="ADAL" clId="{ABF75829-91FC-4ABE-BAD3-A9D4ED61DBD0}" dt="2019-05-28T14:01:48.738" v="636" actId="1440"/>
          <ac:picMkLst>
            <pc:docMk/>
            <pc:sldMk cId="669656154" sldId="315"/>
            <ac:picMk id="7" creationId="{51A2C360-B8AC-4770-A4FF-5AE450AE2CC4}"/>
          </ac:picMkLst>
        </pc:picChg>
        <pc:picChg chg="add mod">
          <ac:chgData name="Aurélien Visentin" userId="e9b0a18b-60dd-44f6-8059-e46b904cb9f6" providerId="ADAL" clId="{ABF75829-91FC-4ABE-BAD3-A9D4ED61DBD0}" dt="2019-05-28T14:02:51.596" v="643" actId="1076"/>
          <ac:picMkLst>
            <pc:docMk/>
            <pc:sldMk cId="669656154" sldId="315"/>
            <ac:picMk id="11" creationId="{8B16B660-BE75-4571-AC95-0C18D60DD2CA}"/>
          </ac:picMkLst>
        </pc:picChg>
        <pc:picChg chg="add mod">
          <ac:chgData name="Aurélien Visentin" userId="e9b0a18b-60dd-44f6-8059-e46b904cb9f6" providerId="ADAL" clId="{ABF75829-91FC-4ABE-BAD3-A9D4ED61DBD0}" dt="2019-05-28T14:02:48.390" v="640" actId="1076"/>
          <ac:picMkLst>
            <pc:docMk/>
            <pc:sldMk cId="669656154" sldId="315"/>
            <ac:picMk id="12" creationId="{22566EE1-BBA1-41C4-8D12-4329F439FA33}"/>
          </ac:picMkLst>
        </pc:picChg>
        <pc:picChg chg="add mod">
          <ac:chgData name="Aurélien Visentin" userId="e9b0a18b-60dd-44f6-8059-e46b904cb9f6" providerId="ADAL" clId="{ABF75829-91FC-4ABE-BAD3-A9D4ED61DBD0}" dt="2019-05-28T14:03:10.738" v="648" actId="1076"/>
          <ac:picMkLst>
            <pc:docMk/>
            <pc:sldMk cId="669656154" sldId="315"/>
            <ac:picMk id="13" creationId="{8CA6C264-68FA-4920-A947-7FF973799238}"/>
          </ac:picMkLst>
        </pc:picChg>
        <pc:picChg chg="add mod">
          <ac:chgData name="Aurélien Visentin" userId="e9b0a18b-60dd-44f6-8059-e46b904cb9f6" providerId="ADAL" clId="{ABF75829-91FC-4ABE-BAD3-A9D4ED61DBD0}" dt="2019-05-28T14:03:12.622" v="650" actId="1076"/>
          <ac:picMkLst>
            <pc:docMk/>
            <pc:sldMk cId="669656154" sldId="315"/>
            <ac:picMk id="14" creationId="{5715EA38-7357-443D-A032-2A709D5B7507}"/>
          </ac:picMkLst>
        </pc:picChg>
        <pc:picChg chg="add mod">
          <ac:chgData name="Aurélien Visentin" userId="e9b0a18b-60dd-44f6-8059-e46b904cb9f6" providerId="ADAL" clId="{ABF75829-91FC-4ABE-BAD3-A9D4ED61DBD0}" dt="2019-05-28T14:03:13.618" v="651" actId="1076"/>
          <ac:picMkLst>
            <pc:docMk/>
            <pc:sldMk cId="669656154" sldId="315"/>
            <ac:picMk id="15" creationId="{1515EB15-5A28-4D5A-AF86-8A949B1FF655}"/>
          </ac:picMkLst>
        </pc:picChg>
      </pc:sldChg>
      <pc:sldChg chg="addSp modSp">
        <pc:chgData name="Aurélien Visentin" userId="e9b0a18b-60dd-44f6-8059-e46b904cb9f6" providerId="ADAL" clId="{ABF75829-91FC-4ABE-BAD3-A9D4ED61DBD0}" dt="2019-05-28T14:03:53.406" v="657" actId="1076"/>
        <pc:sldMkLst>
          <pc:docMk/>
          <pc:sldMk cId="1555776375" sldId="319"/>
        </pc:sldMkLst>
        <pc:picChg chg="add mod">
          <ac:chgData name="Aurélien Visentin" userId="e9b0a18b-60dd-44f6-8059-e46b904cb9f6" providerId="ADAL" clId="{ABF75829-91FC-4ABE-BAD3-A9D4ED61DBD0}" dt="2019-05-28T14:03:51.737" v="656" actId="1076"/>
          <ac:picMkLst>
            <pc:docMk/>
            <pc:sldMk cId="1555776375" sldId="319"/>
            <ac:picMk id="9" creationId="{4615BA91-893C-480D-9331-01D585433CE9}"/>
          </ac:picMkLst>
        </pc:picChg>
        <pc:picChg chg="add mod">
          <ac:chgData name="Aurélien Visentin" userId="e9b0a18b-60dd-44f6-8059-e46b904cb9f6" providerId="ADAL" clId="{ABF75829-91FC-4ABE-BAD3-A9D4ED61DBD0}" dt="2019-05-28T14:03:53.406" v="657" actId="1076"/>
          <ac:picMkLst>
            <pc:docMk/>
            <pc:sldMk cId="1555776375" sldId="319"/>
            <ac:picMk id="11" creationId="{74311797-8757-4F31-B4EE-0407293FC994}"/>
          </ac:picMkLst>
        </pc:picChg>
      </pc:sldChg>
      <pc:sldChg chg="addSp delSp modSp">
        <pc:chgData name="Aurélien Visentin" userId="e9b0a18b-60dd-44f6-8059-e46b904cb9f6" providerId="ADAL" clId="{ABF75829-91FC-4ABE-BAD3-A9D4ED61DBD0}" dt="2019-05-28T14:04:05.332" v="660" actId="1076"/>
        <pc:sldMkLst>
          <pc:docMk/>
          <pc:sldMk cId="190833355" sldId="320"/>
        </pc:sldMkLst>
        <pc:graphicFrameChg chg="add mod">
          <ac:chgData name="Aurélien Visentin" userId="e9b0a18b-60dd-44f6-8059-e46b904cb9f6" providerId="ADAL" clId="{ABF75829-91FC-4ABE-BAD3-A9D4ED61DBD0}" dt="2019-05-28T14:04:05.332" v="660" actId="1076"/>
          <ac:graphicFrameMkLst>
            <pc:docMk/>
            <pc:sldMk cId="190833355" sldId="320"/>
            <ac:graphicFrameMk id="6" creationId="{8D1A76AF-CC08-408E-BD0D-4AC93A16D63F}"/>
          </ac:graphicFrameMkLst>
        </pc:graphicFrameChg>
        <pc:picChg chg="add del mod">
          <ac:chgData name="Aurélien Visentin" userId="e9b0a18b-60dd-44f6-8059-e46b904cb9f6" providerId="ADAL" clId="{ABF75829-91FC-4ABE-BAD3-A9D4ED61DBD0}" dt="2019-05-28T09:41:07.540" v="217" actId="478"/>
          <ac:picMkLst>
            <pc:docMk/>
            <pc:sldMk cId="190833355" sldId="320"/>
            <ac:picMk id="4" creationId="{D47E6405-AC97-450A-B506-C240C515D2C7}"/>
          </ac:picMkLst>
        </pc:picChg>
        <pc:picChg chg="add mod">
          <ac:chgData name="Aurélien Visentin" userId="e9b0a18b-60dd-44f6-8059-e46b904cb9f6" providerId="ADAL" clId="{ABF75829-91FC-4ABE-BAD3-A9D4ED61DBD0}" dt="2019-05-28T09:41:29.187" v="226" actId="1440"/>
          <ac:picMkLst>
            <pc:docMk/>
            <pc:sldMk cId="190833355" sldId="320"/>
            <ac:picMk id="7" creationId="{40D391BB-4653-41CC-A4BC-EEE41DD2D231}"/>
          </ac:picMkLst>
        </pc:picChg>
      </pc:sldChg>
      <pc:sldChg chg="addSp modSp">
        <pc:chgData name="Aurélien Visentin" userId="e9b0a18b-60dd-44f6-8059-e46b904cb9f6" providerId="ADAL" clId="{ABF75829-91FC-4ABE-BAD3-A9D4ED61DBD0}" dt="2019-05-28T14:03:33.056" v="654" actId="1076"/>
        <pc:sldMkLst>
          <pc:docMk/>
          <pc:sldMk cId="1634950604" sldId="323"/>
        </pc:sldMkLst>
        <pc:picChg chg="add mod">
          <ac:chgData name="Aurélien Visentin" userId="e9b0a18b-60dd-44f6-8059-e46b904cb9f6" providerId="ADAL" clId="{ABF75829-91FC-4ABE-BAD3-A9D4ED61DBD0}" dt="2019-05-28T14:03:31.447" v="653" actId="1076"/>
          <ac:picMkLst>
            <pc:docMk/>
            <pc:sldMk cId="1634950604" sldId="323"/>
            <ac:picMk id="6" creationId="{F6E2AF0C-4EFA-4E67-AB3C-196B0F6C2430}"/>
          </ac:picMkLst>
        </pc:picChg>
        <pc:picChg chg="add mod">
          <ac:chgData name="Aurélien Visentin" userId="e9b0a18b-60dd-44f6-8059-e46b904cb9f6" providerId="ADAL" clId="{ABF75829-91FC-4ABE-BAD3-A9D4ED61DBD0}" dt="2019-05-28T14:03:33.056" v="654" actId="1076"/>
          <ac:picMkLst>
            <pc:docMk/>
            <pc:sldMk cId="1634950604" sldId="323"/>
            <ac:picMk id="7" creationId="{6B596085-5AA6-491E-8D6B-B64745E07B51}"/>
          </ac:picMkLst>
        </pc:picChg>
      </pc:sldChg>
      <pc:sldChg chg="addSp modSp">
        <pc:chgData name="Aurélien Visentin" userId="e9b0a18b-60dd-44f6-8059-e46b904cb9f6" providerId="ADAL" clId="{ABF75829-91FC-4ABE-BAD3-A9D4ED61DBD0}" dt="2019-05-28T13:55:56.829" v="592" actId="1440"/>
        <pc:sldMkLst>
          <pc:docMk/>
          <pc:sldMk cId="99929471" sldId="325"/>
        </pc:sldMkLst>
        <pc:spChg chg="mod">
          <ac:chgData name="Aurélien Visentin" userId="e9b0a18b-60dd-44f6-8059-e46b904cb9f6" providerId="ADAL" clId="{ABF75829-91FC-4ABE-BAD3-A9D4ED61DBD0}" dt="2019-05-28T12:29:50.055" v="523" actId="164"/>
          <ac:spMkLst>
            <pc:docMk/>
            <pc:sldMk cId="99929471" sldId="325"/>
            <ac:spMk id="10" creationId="{5363CBD1-ADAE-467F-B0DA-68AB3CA56EBF}"/>
          </ac:spMkLst>
        </pc:spChg>
        <pc:spChg chg="mod">
          <ac:chgData name="Aurélien Visentin" userId="e9b0a18b-60dd-44f6-8059-e46b904cb9f6" providerId="ADAL" clId="{ABF75829-91FC-4ABE-BAD3-A9D4ED61DBD0}" dt="2019-05-28T12:29:42.158" v="522" actId="164"/>
          <ac:spMkLst>
            <pc:docMk/>
            <pc:sldMk cId="99929471" sldId="325"/>
            <ac:spMk id="13" creationId="{684787C7-5ABD-40C9-BE96-DD1B9DA2F1CD}"/>
          </ac:spMkLst>
        </pc:spChg>
        <pc:spChg chg="mod">
          <ac:chgData name="Aurélien Visentin" userId="e9b0a18b-60dd-44f6-8059-e46b904cb9f6" providerId="ADAL" clId="{ABF75829-91FC-4ABE-BAD3-A9D4ED61DBD0}" dt="2019-05-28T12:29:53.500" v="524" actId="164"/>
          <ac:spMkLst>
            <pc:docMk/>
            <pc:sldMk cId="99929471" sldId="325"/>
            <ac:spMk id="14" creationId="{0287E51E-1EDD-491B-A03D-4B074920C3E8}"/>
          </ac:spMkLst>
        </pc:spChg>
        <pc:grpChg chg="add mod">
          <ac:chgData name="Aurélien Visentin" userId="e9b0a18b-60dd-44f6-8059-e46b904cb9f6" providerId="ADAL" clId="{ABF75829-91FC-4ABE-BAD3-A9D4ED61DBD0}" dt="2019-05-28T12:30:07.671" v="527" actId="1076"/>
          <ac:grpSpMkLst>
            <pc:docMk/>
            <pc:sldMk cId="99929471" sldId="325"/>
            <ac:grpSpMk id="4" creationId="{FC33760B-EFDF-4C50-B195-7F156409814F}"/>
          </ac:grpSpMkLst>
        </pc:grpChg>
        <pc:grpChg chg="add mod">
          <ac:chgData name="Aurélien Visentin" userId="e9b0a18b-60dd-44f6-8059-e46b904cb9f6" providerId="ADAL" clId="{ABF75829-91FC-4ABE-BAD3-A9D4ED61DBD0}" dt="2019-05-28T12:30:07.671" v="527" actId="1076"/>
          <ac:grpSpMkLst>
            <pc:docMk/>
            <pc:sldMk cId="99929471" sldId="325"/>
            <ac:grpSpMk id="5" creationId="{FD3D5F47-3FCE-4CB5-8618-648D634B7A33}"/>
          </ac:grpSpMkLst>
        </pc:grpChg>
        <pc:grpChg chg="add mod">
          <ac:chgData name="Aurélien Visentin" userId="e9b0a18b-60dd-44f6-8059-e46b904cb9f6" providerId="ADAL" clId="{ABF75829-91FC-4ABE-BAD3-A9D4ED61DBD0}" dt="2019-05-28T12:30:07.671" v="527" actId="1076"/>
          <ac:grpSpMkLst>
            <pc:docMk/>
            <pc:sldMk cId="99929471" sldId="325"/>
            <ac:grpSpMk id="6" creationId="{DFB59988-164E-4F93-9994-02858068C3B1}"/>
          </ac:grpSpMkLst>
        </pc:grpChg>
        <pc:picChg chg="mod modCrop">
          <ac:chgData name="Aurélien Visentin" userId="e9b0a18b-60dd-44f6-8059-e46b904cb9f6" providerId="ADAL" clId="{ABF75829-91FC-4ABE-BAD3-A9D4ED61DBD0}" dt="2019-05-28T13:55:56.829" v="592" actId="1440"/>
          <ac:picMkLst>
            <pc:docMk/>
            <pc:sldMk cId="99929471" sldId="325"/>
            <ac:picMk id="9" creationId="{F8F34BFD-5068-4216-84C5-CFBA9D578A11}"/>
          </ac:picMkLst>
        </pc:picChg>
        <pc:picChg chg="mod">
          <ac:chgData name="Aurélien Visentin" userId="e9b0a18b-60dd-44f6-8059-e46b904cb9f6" providerId="ADAL" clId="{ABF75829-91FC-4ABE-BAD3-A9D4ED61DBD0}" dt="2019-05-28T12:29:50.055" v="523" actId="164"/>
          <ac:picMkLst>
            <pc:docMk/>
            <pc:sldMk cId="99929471" sldId="325"/>
            <ac:picMk id="11" creationId="{6AAD2C6D-83E5-48B2-9732-BB5BC7003439}"/>
          </ac:picMkLst>
        </pc:picChg>
        <pc:picChg chg="mod modCrop">
          <ac:chgData name="Aurélien Visentin" userId="e9b0a18b-60dd-44f6-8059-e46b904cb9f6" providerId="ADAL" clId="{ABF75829-91FC-4ABE-BAD3-A9D4ED61DBD0}" dt="2019-05-28T12:29:42.158" v="522" actId="164"/>
          <ac:picMkLst>
            <pc:docMk/>
            <pc:sldMk cId="99929471" sldId="325"/>
            <ac:picMk id="12" creationId="{C11624F5-0E1D-4889-AC59-395B27DE449B}"/>
          </ac:picMkLst>
        </pc:picChg>
      </pc:sldChg>
      <pc:sldChg chg="addSp modSp">
        <pc:chgData name="Aurélien Visentin" userId="e9b0a18b-60dd-44f6-8059-e46b904cb9f6" providerId="ADAL" clId="{ABF75829-91FC-4ABE-BAD3-A9D4ED61DBD0}" dt="2019-05-28T14:26:04.088" v="701" actId="1076"/>
        <pc:sldMkLst>
          <pc:docMk/>
          <pc:sldMk cId="3711595414" sldId="328"/>
        </pc:sldMkLst>
        <pc:spChg chg="mod">
          <ac:chgData name="Aurélien Visentin" userId="e9b0a18b-60dd-44f6-8059-e46b904cb9f6" providerId="ADAL" clId="{ABF75829-91FC-4ABE-BAD3-A9D4ED61DBD0}" dt="2019-05-28T14:25:15.736" v="697" actId="14861"/>
          <ac:spMkLst>
            <pc:docMk/>
            <pc:sldMk cId="3711595414" sldId="328"/>
            <ac:spMk id="8" creationId="{9BD20D93-7245-40B4-91AC-1E83C4F86A32}"/>
          </ac:spMkLst>
        </pc:spChg>
        <pc:spChg chg="mod">
          <ac:chgData name="Aurélien Visentin" userId="e9b0a18b-60dd-44f6-8059-e46b904cb9f6" providerId="ADAL" clId="{ABF75829-91FC-4ABE-BAD3-A9D4ED61DBD0}" dt="2019-05-28T14:25:15.736" v="697" actId="14861"/>
          <ac:spMkLst>
            <pc:docMk/>
            <pc:sldMk cId="3711595414" sldId="328"/>
            <ac:spMk id="11" creationId="{003CD3DC-6B72-4B04-8E18-6193CA404C27}"/>
          </ac:spMkLst>
        </pc:spChg>
        <pc:spChg chg="mod">
          <ac:chgData name="Aurélien Visentin" userId="e9b0a18b-60dd-44f6-8059-e46b904cb9f6" providerId="ADAL" clId="{ABF75829-91FC-4ABE-BAD3-A9D4ED61DBD0}" dt="2019-05-28T14:25:15.736" v="697" actId="14861"/>
          <ac:spMkLst>
            <pc:docMk/>
            <pc:sldMk cId="3711595414" sldId="328"/>
            <ac:spMk id="14" creationId="{1991F5F4-C631-49E5-90D3-AEF74BEF8605}"/>
          </ac:spMkLst>
        </pc:spChg>
        <pc:spChg chg="mod">
          <ac:chgData name="Aurélien Visentin" userId="e9b0a18b-60dd-44f6-8059-e46b904cb9f6" providerId="ADAL" clId="{ABF75829-91FC-4ABE-BAD3-A9D4ED61DBD0}" dt="2019-05-28T14:25:15.736" v="697" actId="14861"/>
          <ac:spMkLst>
            <pc:docMk/>
            <pc:sldMk cId="3711595414" sldId="328"/>
            <ac:spMk id="17" creationId="{F670302F-E8C5-4B54-A416-DA3F4EF7872F}"/>
          </ac:spMkLst>
        </pc:spChg>
        <pc:graphicFrameChg chg="add mod">
          <ac:chgData name="Aurélien Visentin" userId="e9b0a18b-60dd-44f6-8059-e46b904cb9f6" providerId="ADAL" clId="{ABF75829-91FC-4ABE-BAD3-A9D4ED61DBD0}" dt="2019-05-28T14:26:04.088" v="701" actId="1076"/>
          <ac:graphicFrameMkLst>
            <pc:docMk/>
            <pc:sldMk cId="3711595414" sldId="328"/>
            <ac:graphicFrameMk id="20" creationId="{6229FFD8-C0E1-4365-A31A-6847B4E5A621}"/>
          </ac:graphicFrameMkLst>
        </pc:graphicFrameChg>
      </pc:sldChg>
      <pc:sldChg chg="addSp modSp">
        <pc:chgData name="Aurélien Visentin" userId="e9b0a18b-60dd-44f6-8059-e46b904cb9f6" providerId="ADAL" clId="{ABF75829-91FC-4ABE-BAD3-A9D4ED61DBD0}" dt="2019-05-28T13:55:33.634" v="587" actId="1076"/>
        <pc:sldMkLst>
          <pc:docMk/>
          <pc:sldMk cId="3802947059" sldId="329"/>
        </pc:sldMkLst>
        <pc:spChg chg="add mod">
          <ac:chgData name="Aurélien Visentin" userId="e9b0a18b-60dd-44f6-8059-e46b904cb9f6" providerId="ADAL" clId="{ABF75829-91FC-4ABE-BAD3-A9D4ED61DBD0}" dt="2019-05-28T12:31:02.860" v="579" actId="20577"/>
          <ac:spMkLst>
            <pc:docMk/>
            <pc:sldMk cId="3802947059" sldId="329"/>
            <ac:spMk id="5" creationId="{BB9EAB69-1AA6-4027-ABFF-1BD8EF0E04CA}"/>
          </ac:spMkLst>
        </pc:spChg>
        <pc:spChg chg="mod">
          <ac:chgData name="Aurélien Visentin" userId="e9b0a18b-60dd-44f6-8059-e46b904cb9f6" providerId="ADAL" clId="{ABF75829-91FC-4ABE-BAD3-A9D4ED61DBD0}" dt="2019-05-28T13:55:25.618" v="585" actId="1076"/>
          <ac:spMkLst>
            <pc:docMk/>
            <pc:sldMk cId="3802947059" sldId="329"/>
            <ac:spMk id="8" creationId="{09592DAA-A2EC-403D-B0A9-90459BB19039}"/>
          </ac:spMkLst>
        </pc:spChg>
        <pc:picChg chg="mod">
          <ac:chgData name="Aurélien Visentin" userId="e9b0a18b-60dd-44f6-8059-e46b904cb9f6" providerId="ADAL" clId="{ABF75829-91FC-4ABE-BAD3-A9D4ED61DBD0}" dt="2019-05-28T13:55:33.634" v="587" actId="1076"/>
          <ac:picMkLst>
            <pc:docMk/>
            <pc:sldMk cId="3802947059" sldId="329"/>
            <ac:picMk id="2" creationId="{3A348613-BEF0-4B08-BC26-E844F328938F}"/>
          </ac:picMkLst>
        </pc:picChg>
      </pc:sldChg>
      <pc:sldChg chg="del">
        <pc:chgData name="Aurélien Visentin" userId="e9b0a18b-60dd-44f6-8059-e46b904cb9f6" providerId="ADAL" clId="{ABF75829-91FC-4ABE-BAD3-A9D4ED61DBD0}" dt="2019-05-28T09:43:31.949" v="230" actId="2696"/>
        <pc:sldMkLst>
          <pc:docMk/>
          <pc:sldMk cId="2261863971" sldId="332"/>
        </pc:sldMkLst>
      </pc:sldChg>
      <pc:sldChg chg="addSp modSp">
        <pc:chgData name="Aurélien Visentin" userId="e9b0a18b-60dd-44f6-8059-e46b904cb9f6" providerId="ADAL" clId="{ABF75829-91FC-4ABE-BAD3-A9D4ED61DBD0}" dt="2019-05-28T12:21:45.895" v="373" actId="1076"/>
        <pc:sldMkLst>
          <pc:docMk/>
          <pc:sldMk cId="1870394243" sldId="333"/>
        </pc:sldMkLst>
        <pc:spChg chg="add mod">
          <ac:chgData name="Aurélien Visentin" userId="e9b0a18b-60dd-44f6-8059-e46b904cb9f6" providerId="ADAL" clId="{ABF75829-91FC-4ABE-BAD3-A9D4ED61DBD0}" dt="2019-05-28T12:21:45.895" v="373" actId="1076"/>
          <ac:spMkLst>
            <pc:docMk/>
            <pc:sldMk cId="1870394243" sldId="333"/>
            <ac:spMk id="5" creationId="{4147ACAF-622C-4DE0-AAA0-8C58A7E66AAA}"/>
          </ac:spMkLst>
        </pc:spChg>
      </pc:sldChg>
      <pc:sldChg chg="addSp delSp modSp">
        <pc:chgData name="Aurélien Visentin" userId="e9b0a18b-60dd-44f6-8059-e46b904cb9f6" providerId="ADAL" clId="{ABF75829-91FC-4ABE-BAD3-A9D4ED61DBD0}" dt="2019-05-28T13:58:11.959" v="622" actId="1076"/>
        <pc:sldMkLst>
          <pc:docMk/>
          <pc:sldMk cId="2314124407" sldId="334"/>
        </pc:sldMkLst>
        <pc:spChg chg="add mod">
          <ac:chgData name="Aurélien Visentin" userId="e9b0a18b-60dd-44f6-8059-e46b904cb9f6" providerId="ADAL" clId="{ABF75829-91FC-4ABE-BAD3-A9D4ED61DBD0}" dt="2019-05-28T12:21:51.943" v="376" actId="1076"/>
          <ac:spMkLst>
            <pc:docMk/>
            <pc:sldMk cId="2314124407" sldId="334"/>
            <ac:spMk id="5" creationId="{6E376476-9C4B-4F20-90E5-C6A292F10C2E}"/>
          </ac:spMkLst>
        </pc:spChg>
        <pc:grpChg chg="add mod">
          <ac:chgData name="Aurélien Visentin" userId="e9b0a18b-60dd-44f6-8059-e46b904cb9f6" providerId="ADAL" clId="{ABF75829-91FC-4ABE-BAD3-A9D4ED61DBD0}" dt="2019-05-28T13:58:11.959" v="622" actId="1076"/>
          <ac:grpSpMkLst>
            <pc:docMk/>
            <pc:sldMk cId="2314124407" sldId="334"/>
            <ac:grpSpMk id="18" creationId="{1D3DCF0D-4671-48D1-969B-961DBD7E9D86}"/>
          </ac:grpSpMkLst>
        </pc:grpChg>
        <pc:grpChg chg="add mod">
          <ac:chgData name="Aurélien Visentin" userId="e9b0a18b-60dd-44f6-8059-e46b904cb9f6" providerId="ADAL" clId="{ABF75829-91FC-4ABE-BAD3-A9D4ED61DBD0}" dt="2019-05-28T13:58:11.959" v="622" actId="1076"/>
          <ac:grpSpMkLst>
            <pc:docMk/>
            <pc:sldMk cId="2314124407" sldId="334"/>
            <ac:grpSpMk id="21" creationId="{FBA094B2-61D5-41BC-BCA1-A73FC51F232B}"/>
          </ac:grpSpMkLst>
        </pc:grpChg>
        <pc:grpChg chg="add mod">
          <ac:chgData name="Aurélien Visentin" userId="e9b0a18b-60dd-44f6-8059-e46b904cb9f6" providerId="ADAL" clId="{ABF75829-91FC-4ABE-BAD3-A9D4ED61DBD0}" dt="2019-05-28T13:58:11.959" v="622" actId="1076"/>
          <ac:grpSpMkLst>
            <pc:docMk/>
            <pc:sldMk cId="2314124407" sldId="334"/>
            <ac:grpSpMk id="25" creationId="{7841CECD-AA10-4C94-9C67-F8AA202C90F6}"/>
          </ac:grpSpMkLst>
        </pc:grpChg>
        <pc:picChg chg="mod ord">
          <ac:chgData name="Aurélien Visentin" userId="e9b0a18b-60dd-44f6-8059-e46b904cb9f6" providerId="ADAL" clId="{ABF75829-91FC-4ABE-BAD3-A9D4ED61DBD0}" dt="2019-05-28T12:21:48.918" v="375" actId="1076"/>
          <ac:picMkLst>
            <pc:docMk/>
            <pc:sldMk cId="2314124407" sldId="334"/>
            <ac:picMk id="6" creationId="{E66AD0DF-805D-411A-A904-FC59A3DE1FCC}"/>
          </ac:picMkLst>
        </pc:picChg>
        <pc:picChg chg="add del">
          <ac:chgData name="Aurélien Visentin" userId="e9b0a18b-60dd-44f6-8059-e46b904cb9f6" providerId="ADAL" clId="{ABF75829-91FC-4ABE-BAD3-A9D4ED61DBD0}" dt="2019-05-28T13:58:04.133" v="618"/>
          <ac:picMkLst>
            <pc:docMk/>
            <pc:sldMk cId="2314124407" sldId="334"/>
            <ac:picMk id="17" creationId="{B0667797-ECE7-45E5-97FB-3FAC1314AD0F}"/>
          </ac:picMkLst>
        </pc:picChg>
      </pc:sldChg>
      <pc:sldChg chg="addSp modSp">
        <pc:chgData name="Aurélien Visentin" userId="e9b0a18b-60dd-44f6-8059-e46b904cb9f6" providerId="ADAL" clId="{ABF75829-91FC-4ABE-BAD3-A9D4ED61DBD0}" dt="2019-05-28T13:57:32.450" v="611" actId="1076"/>
        <pc:sldMkLst>
          <pc:docMk/>
          <pc:sldMk cId="1657592791" sldId="336"/>
        </pc:sldMkLst>
        <pc:picChg chg="add mod">
          <ac:chgData name="Aurélien Visentin" userId="e9b0a18b-60dd-44f6-8059-e46b904cb9f6" providerId="ADAL" clId="{ABF75829-91FC-4ABE-BAD3-A9D4ED61DBD0}" dt="2019-05-28T13:57:32.450" v="611" actId="1076"/>
          <ac:picMkLst>
            <pc:docMk/>
            <pc:sldMk cId="1657592791" sldId="336"/>
            <ac:picMk id="18" creationId="{F737ECDD-9B89-4DDF-8DD5-67B58164DDE5}"/>
          </ac:picMkLst>
        </pc:picChg>
      </pc:sldChg>
      <pc:sldChg chg="addSp modSp">
        <pc:chgData name="Aurélien Visentin" userId="e9b0a18b-60dd-44f6-8059-e46b904cb9f6" providerId="ADAL" clId="{ABF75829-91FC-4ABE-BAD3-A9D4ED61DBD0}" dt="2019-05-28T13:57:37.329" v="613" actId="1076"/>
        <pc:sldMkLst>
          <pc:docMk/>
          <pc:sldMk cId="2697181290" sldId="337"/>
        </pc:sldMkLst>
        <pc:picChg chg="add mod">
          <ac:chgData name="Aurélien Visentin" userId="e9b0a18b-60dd-44f6-8059-e46b904cb9f6" providerId="ADAL" clId="{ABF75829-91FC-4ABE-BAD3-A9D4ED61DBD0}" dt="2019-05-28T13:57:37.329" v="613" actId="1076"/>
          <ac:picMkLst>
            <pc:docMk/>
            <pc:sldMk cId="2697181290" sldId="337"/>
            <ac:picMk id="6" creationId="{4B3B1A7E-C94C-4DF1-A98F-C2CE3A56A495}"/>
          </ac:picMkLst>
        </pc:picChg>
      </pc:sldChg>
      <pc:sldChg chg="addSp modSp">
        <pc:chgData name="Aurélien Visentin" userId="e9b0a18b-60dd-44f6-8059-e46b904cb9f6" providerId="ADAL" clId="{ABF75829-91FC-4ABE-BAD3-A9D4ED61DBD0}" dt="2019-05-28T14:23:12.177" v="696" actId="1440"/>
        <pc:sldMkLst>
          <pc:docMk/>
          <pc:sldMk cId="2317803329" sldId="338"/>
        </pc:sldMkLst>
        <pc:picChg chg="mod">
          <ac:chgData name="Aurélien Visentin" userId="e9b0a18b-60dd-44f6-8059-e46b904cb9f6" providerId="ADAL" clId="{ABF75829-91FC-4ABE-BAD3-A9D4ED61DBD0}" dt="2019-05-28T14:23:12.177" v="696" actId="1440"/>
          <ac:picMkLst>
            <pc:docMk/>
            <pc:sldMk cId="2317803329" sldId="338"/>
            <ac:picMk id="5" creationId="{7726BAD1-E383-425D-A80E-1F5E6448FDCA}"/>
          </ac:picMkLst>
        </pc:picChg>
        <pc:picChg chg="add mod">
          <ac:chgData name="Aurélien Visentin" userId="e9b0a18b-60dd-44f6-8059-e46b904cb9f6" providerId="ADAL" clId="{ABF75829-91FC-4ABE-BAD3-A9D4ED61DBD0}" dt="2019-05-28T13:58:41" v="630" actId="1076"/>
          <ac:picMkLst>
            <pc:docMk/>
            <pc:sldMk cId="2317803329" sldId="338"/>
            <ac:picMk id="6" creationId="{4F5E6378-F1B7-48D0-8A61-9F0AEAFFEE3E}"/>
          </ac:picMkLst>
        </pc:picChg>
        <pc:picChg chg="mod">
          <ac:chgData name="Aurélien Visentin" userId="e9b0a18b-60dd-44f6-8059-e46b904cb9f6" providerId="ADAL" clId="{ABF75829-91FC-4ABE-BAD3-A9D4ED61DBD0}" dt="2019-05-28T14:23:12.177" v="696" actId="1440"/>
          <ac:picMkLst>
            <pc:docMk/>
            <pc:sldMk cId="2317803329" sldId="338"/>
            <ac:picMk id="7" creationId="{95B7EE2A-72F3-4EE3-B00E-FB1CBBF10049}"/>
          </ac:picMkLst>
        </pc:picChg>
        <pc:picChg chg="add mod">
          <ac:chgData name="Aurélien Visentin" userId="e9b0a18b-60dd-44f6-8059-e46b904cb9f6" providerId="ADAL" clId="{ABF75829-91FC-4ABE-BAD3-A9D4ED61DBD0}" dt="2019-05-28T13:58:39.149" v="629" actId="1076"/>
          <ac:picMkLst>
            <pc:docMk/>
            <pc:sldMk cId="2317803329" sldId="338"/>
            <ac:picMk id="8" creationId="{50307E2E-2F87-4A41-A86C-FC3058BD6FA5}"/>
          </ac:picMkLst>
        </pc:picChg>
      </pc:sldChg>
      <pc:sldChg chg="addSp modSp">
        <pc:chgData name="Aurélien Visentin" userId="e9b0a18b-60dd-44f6-8059-e46b904cb9f6" providerId="ADAL" clId="{ABF75829-91FC-4ABE-BAD3-A9D4ED61DBD0}" dt="2019-05-28T12:21:40.547" v="372" actId="1076"/>
        <pc:sldMkLst>
          <pc:docMk/>
          <pc:sldMk cId="3550922137" sldId="339"/>
        </pc:sldMkLst>
        <pc:spChg chg="add mod">
          <ac:chgData name="Aurélien Visentin" userId="e9b0a18b-60dd-44f6-8059-e46b904cb9f6" providerId="ADAL" clId="{ABF75829-91FC-4ABE-BAD3-A9D4ED61DBD0}" dt="2019-05-28T12:21:40.547" v="372" actId="1076"/>
          <ac:spMkLst>
            <pc:docMk/>
            <pc:sldMk cId="3550922137" sldId="339"/>
            <ac:spMk id="2" creationId="{5C0D174E-CDAA-4A10-9749-362D8C1551C0}"/>
          </ac:spMkLst>
        </pc:spChg>
      </pc:sldChg>
      <pc:sldChg chg="modSp">
        <pc:chgData name="Aurélien Visentin" userId="e9b0a18b-60dd-44f6-8059-e46b904cb9f6" providerId="ADAL" clId="{ABF75829-91FC-4ABE-BAD3-A9D4ED61DBD0}" dt="2019-05-28T14:25:27.736" v="698" actId="14861"/>
        <pc:sldMkLst>
          <pc:docMk/>
          <pc:sldMk cId="2004837419" sldId="340"/>
        </pc:sldMkLst>
        <pc:picChg chg="mod">
          <ac:chgData name="Aurélien Visentin" userId="e9b0a18b-60dd-44f6-8059-e46b904cb9f6" providerId="ADAL" clId="{ABF75829-91FC-4ABE-BAD3-A9D4ED61DBD0}" dt="2019-05-28T14:25:27.736" v="698" actId="14861"/>
          <ac:picMkLst>
            <pc:docMk/>
            <pc:sldMk cId="2004837419" sldId="340"/>
            <ac:picMk id="6" creationId="{9FBB4E54-4063-4CC4-AD9A-8ECB7FB6BA74}"/>
          </ac:picMkLst>
        </pc:picChg>
      </pc:sldChg>
      <pc:sldChg chg="del">
        <pc:chgData name="Aurélien Visentin" userId="e9b0a18b-60dd-44f6-8059-e46b904cb9f6" providerId="ADAL" clId="{ABF75829-91FC-4ABE-BAD3-A9D4ED61DBD0}" dt="2019-05-28T12:24:19.914" v="406" actId="2696"/>
        <pc:sldMkLst>
          <pc:docMk/>
          <pc:sldMk cId="129871292" sldId="341"/>
        </pc:sldMkLst>
      </pc:sldChg>
      <pc:sldChg chg="addSp modSp">
        <pc:chgData name="Aurélien Visentin" userId="e9b0a18b-60dd-44f6-8059-e46b904cb9f6" providerId="ADAL" clId="{ABF75829-91FC-4ABE-BAD3-A9D4ED61DBD0}" dt="2019-05-28T13:58:07.392" v="620" actId="1076"/>
        <pc:sldMkLst>
          <pc:docMk/>
          <pc:sldMk cId="784200516" sldId="342"/>
        </pc:sldMkLst>
        <pc:spChg chg="mod">
          <ac:chgData name="Aurélien Visentin" userId="e9b0a18b-60dd-44f6-8059-e46b904cb9f6" providerId="ADAL" clId="{ABF75829-91FC-4ABE-BAD3-A9D4ED61DBD0}" dt="2019-05-28T12:23:37.828" v="401" actId="164"/>
          <ac:spMkLst>
            <pc:docMk/>
            <pc:sldMk cId="784200516" sldId="342"/>
            <ac:spMk id="5" creationId="{94967E55-1973-498C-98B9-8982CFA9562E}"/>
          </ac:spMkLst>
        </pc:spChg>
        <pc:spChg chg="add mod">
          <ac:chgData name="Aurélien Visentin" userId="e9b0a18b-60dd-44f6-8059-e46b904cb9f6" providerId="ADAL" clId="{ABF75829-91FC-4ABE-BAD3-A9D4ED61DBD0}" dt="2019-05-28T12:23:42.344" v="402" actId="164"/>
          <ac:spMkLst>
            <pc:docMk/>
            <pc:sldMk cId="784200516" sldId="342"/>
            <ac:spMk id="6" creationId="{CC2C95AE-6C71-428F-B67A-CEC153E6CF08}"/>
          </ac:spMkLst>
        </pc:spChg>
        <pc:spChg chg="add mod">
          <ac:chgData name="Aurélien Visentin" userId="e9b0a18b-60dd-44f6-8059-e46b904cb9f6" providerId="ADAL" clId="{ABF75829-91FC-4ABE-BAD3-A9D4ED61DBD0}" dt="2019-05-28T12:23:48.242" v="403" actId="164"/>
          <ac:spMkLst>
            <pc:docMk/>
            <pc:sldMk cId="784200516" sldId="342"/>
            <ac:spMk id="7" creationId="{B8F42FCF-9696-4AC8-B97D-7193D7115673}"/>
          </ac:spMkLst>
        </pc:spChg>
        <pc:spChg chg="add mod">
          <ac:chgData name="Aurélien Visentin" userId="e9b0a18b-60dd-44f6-8059-e46b904cb9f6" providerId="ADAL" clId="{ABF75829-91FC-4ABE-BAD3-A9D4ED61DBD0}" dt="2019-05-28T12:23:42.344" v="402" actId="164"/>
          <ac:spMkLst>
            <pc:docMk/>
            <pc:sldMk cId="784200516" sldId="342"/>
            <ac:spMk id="10" creationId="{46269D00-48AE-4D29-884A-5BF13C4F8196}"/>
          </ac:spMkLst>
        </pc:spChg>
        <pc:spChg chg="add mod">
          <ac:chgData name="Aurélien Visentin" userId="e9b0a18b-60dd-44f6-8059-e46b904cb9f6" providerId="ADAL" clId="{ABF75829-91FC-4ABE-BAD3-A9D4ED61DBD0}" dt="2019-05-28T12:23:48.242" v="403" actId="164"/>
          <ac:spMkLst>
            <pc:docMk/>
            <pc:sldMk cId="784200516" sldId="342"/>
            <ac:spMk id="11" creationId="{B0EA4168-12EE-46B7-AEA7-A1936E2959D5}"/>
          </ac:spMkLst>
        </pc:spChg>
        <pc:grpChg chg="add mod">
          <ac:chgData name="Aurélien Visentin" userId="e9b0a18b-60dd-44f6-8059-e46b904cb9f6" providerId="ADAL" clId="{ABF75829-91FC-4ABE-BAD3-A9D4ED61DBD0}" dt="2019-05-28T13:58:07.392" v="620" actId="1076"/>
          <ac:grpSpMkLst>
            <pc:docMk/>
            <pc:sldMk cId="784200516" sldId="342"/>
            <ac:grpSpMk id="3" creationId="{0AB5173F-97FD-4959-AAFD-BD26E1F1AEDB}"/>
          </ac:grpSpMkLst>
        </pc:grpChg>
        <pc:grpChg chg="add mod">
          <ac:chgData name="Aurélien Visentin" userId="e9b0a18b-60dd-44f6-8059-e46b904cb9f6" providerId="ADAL" clId="{ABF75829-91FC-4ABE-BAD3-A9D4ED61DBD0}" dt="2019-05-28T13:58:07.392" v="620" actId="1076"/>
          <ac:grpSpMkLst>
            <pc:docMk/>
            <pc:sldMk cId="784200516" sldId="342"/>
            <ac:grpSpMk id="12" creationId="{53C273DD-9DF9-4BD0-9B6A-EFBACB7A6EF8}"/>
          </ac:grpSpMkLst>
        </pc:grpChg>
        <pc:grpChg chg="add mod">
          <ac:chgData name="Aurélien Visentin" userId="e9b0a18b-60dd-44f6-8059-e46b904cb9f6" providerId="ADAL" clId="{ABF75829-91FC-4ABE-BAD3-A9D4ED61DBD0}" dt="2019-05-28T13:55:51.065" v="590" actId="14861"/>
          <ac:grpSpMkLst>
            <pc:docMk/>
            <pc:sldMk cId="784200516" sldId="342"/>
            <ac:grpSpMk id="13" creationId="{D9AD43B1-24D9-4A99-A883-8B2F1D340ECC}"/>
          </ac:grpSpMkLst>
        </pc:grpChg>
        <pc:picChg chg="add mod">
          <ac:chgData name="Aurélien Visentin" userId="e9b0a18b-60dd-44f6-8059-e46b904cb9f6" providerId="ADAL" clId="{ABF75829-91FC-4ABE-BAD3-A9D4ED61DBD0}" dt="2019-05-28T12:23:42.344" v="402" actId="164"/>
          <ac:picMkLst>
            <pc:docMk/>
            <pc:sldMk cId="784200516" sldId="342"/>
            <ac:picMk id="8" creationId="{54A5D8F8-6792-4A4D-89D2-A2B07604E3DB}"/>
          </ac:picMkLst>
        </pc:picChg>
        <pc:picChg chg="add mod">
          <ac:chgData name="Aurélien Visentin" userId="e9b0a18b-60dd-44f6-8059-e46b904cb9f6" providerId="ADAL" clId="{ABF75829-91FC-4ABE-BAD3-A9D4ED61DBD0}" dt="2019-05-28T13:55:43.928" v="589" actId="1076"/>
          <ac:picMkLst>
            <pc:docMk/>
            <pc:sldMk cId="784200516" sldId="342"/>
            <ac:picMk id="9" creationId="{107B9862-5638-40EE-9F22-0694A6DF8590}"/>
          </ac:picMkLst>
        </pc:picChg>
        <pc:picChg chg="mod">
          <ac:chgData name="Aurélien Visentin" userId="e9b0a18b-60dd-44f6-8059-e46b904cb9f6" providerId="ADAL" clId="{ABF75829-91FC-4ABE-BAD3-A9D4ED61DBD0}" dt="2019-05-28T12:23:37.828" v="401" actId="164"/>
          <ac:picMkLst>
            <pc:docMk/>
            <pc:sldMk cId="784200516" sldId="342"/>
            <ac:picMk id="1026" creationId="{253E1104-D5BD-4553-9C4F-46BF00C68CB1}"/>
          </ac:picMkLst>
        </pc:picChg>
      </pc:sldChg>
      <pc:sldChg chg="addSp delSp modSp">
        <pc:chgData name="Aurélien Visentin" userId="e9b0a18b-60dd-44f6-8059-e46b904cb9f6" providerId="ADAL" clId="{ABF75829-91FC-4ABE-BAD3-A9D4ED61DBD0}" dt="2019-05-28T14:25:33.666" v="699" actId="14861"/>
        <pc:sldMkLst>
          <pc:docMk/>
          <pc:sldMk cId="1576408896" sldId="343"/>
        </pc:sldMkLst>
        <pc:spChg chg="add del">
          <ac:chgData name="Aurélien Visentin" userId="e9b0a18b-60dd-44f6-8059-e46b904cb9f6" providerId="ADAL" clId="{ABF75829-91FC-4ABE-BAD3-A9D4ED61DBD0}" dt="2019-05-28T14:21:40.183" v="688" actId="478"/>
          <ac:spMkLst>
            <pc:docMk/>
            <pc:sldMk cId="1576408896" sldId="343"/>
            <ac:spMk id="2" creationId="{75660584-9C62-4BE8-B64B-B00FF363DF6B}"/>
          </ac:spMkLst>
        </pc:spChg>
        <pc:spChg chg="add del">
          <ac:chgData name="Aurélien Visentin" userId="e9b0a18b-60dd-44f6-8059-e46b904cb9f6" providerId="ADAL" clId="{ABF75829-91FC-4ABE-BAD3-A9D4ED61DBD0}" dt="2019-05-28T14:21:41.089" v="689"/>
          <ac:spMkLst>
            <pc:docMk/>
            <pc:sldMk cId="1576408896" sldId="343"/>
            <ac:spMk id="9" creationId="{3C16C288-2819-41E4-9CDC-FFDD0E221562}"/>
          </ac:spMkLst>
        </pc:spChg>
        <pc:spChg chg="add del mod">
          <ac:chgData name="Aurélien Visentin" userId="e9b0a18b-60dd-44f6-8059-e46b904cb9f6" providerId="ADAL" clId="{ABF75829-91FC-4ABE-BAD3-A9D4ED61DBD0}" dt="2019-05-28T14:21:40.183" v="688" actId="478"/>
          <ac:spMkLst>
            <pc:docMk/>
            <pc:sldMk cId="1576408896" sldId="343"/>
            <ac:spMk id="10" creationId="{D45C0D6F-ED46-4E91-8581-FFF738EFCC0F}"/>
          </ac:spMkLst>
        </pc:spChg>
        <pc:picChg chg="mod">
          <ac:chgData name="Aurélien Visentin" userId="e9b0a18b-60dd-44f6-8059-e46b904cb9f6" providerId="ADAL" clId="{ABF75829-91FC-4ABE-BAD3-A9D4ED61DBD0}" dt="2019-05-28T14:25:33.666" v="699" actId="14861"/>
          <ac:picMkLst>
            <pc:docMk/>
            <pc:sldMk cId="1576408896" sldId="343"/>
            <ac:picMk id="6" creationId="{9FBB4E54-4063-4CC4-AD9A-8ECB7FB6BA74}"/>
          </ac:picMkLst>
        </pc:picChg>
      </pc:sldChg>
      <pc:sldChg chg="addSp modSp">
        <pc:chgData name="Aurélien Visentin" userId="e9b0a18b-60dd-44f6-8059-e46b904cb9f6" providerId="ADAL" clId="{ABF75829-91FC-4ABE-BAD3-A9D4ED61DBD0}" dt="2019-05-28T14:25:42.624" v="700" actId="14861"/>
        <pc:sldMkLst>
          <pc:docMk/>
          <pc:sldMk cId="1549821601" sldId="345"/>
        </pc:sldMkLst>
        <pc:grpChg chg="add mod">
          <ac:chgData name="Aurélien Visentin" userId="e9b0a18b-60dd-44f6-8059-e46b904cb9f6" providerId="ADAL" clId="{ABF75829-91FC-4ABE-BAD3-A9D4ED61DBD0}" dt="2019-05-28T13:57:27.600" v="609" actId="1076"/>
          <ac:grpSpMkLst>
            <pc:docMk/>
            <pc:sldMk cId="1549821601" sldId="345"/>
            <ac:grpSpMk id="10" creationId="{AFBC54AD-C885-414A-9B34-93D0EA0EC24D}"/>
          </ac:grpSpMkLst>
        </pc:grpChg>
        <pc:picChg chg="mod">
          <ac:chgData name="Aurélien Visentin" userId="e9b0a18b-60dd-44f6-8059-e46b904cb9f6" providerId="ADAL" clId="{ABF75829-91FC-4ABE-BAD3-A9D4ED61DBD0}" dt="2019-05-28T14:25:42.624" v="700" actId="14861"/>
          <ac:picMkLst>
            <pc:docMk/>
            <pc:sldMk cId="1549821601" sldId="345"/>
            <ac:picMk id="6" creationId="{9FBB4E54-4063-4CC4-AD9A-8ECB7FB6BA7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36787E-8934-4378-A974-082F2E3ED89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BCF010C-724E-4A47-98DA-0EACE8E358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cap="none"/>
            <a:t>Temps</a:t>
          </a:r>
          <a:endParaRPr lang="en-US" cap="none"/>
        </a:p>
      </dgm:t>
    </dgm:pt>
    <dgm:pt modelId="{0BCF1263-DB2B-4CB5-88C8-1B70BA4B999B}" type="parTrans" cxnId="{29AF7BBA-CC5B-4C84-8DED-8223C9FB8C91}">
      <dgm:prSet/>
      <dgm:spPr/>
      <dgm:t>
        <a:bodyPr/>
        <a:lstStyle/>
        <a:p>
          <a:endParaRPr lang="en-US"/>
        </a:p>
      </dgm:t>
    </dgm:pt>
    <dgm:pt modelId="{D307BEC6-7663-4AC1-A350-A26FACEEE7ED}" type="sibTrans" cxnId="{29AF7BBA-CC5B-4C84-8DED-8223C9FB8C91}">
      <dgm:prSet/>
      <dgm:spPr/>
      <dgm:t>
        <a:bodyPr/>
        <a:lstStyle/>
        <a:p>
          <a:endParaRPr lang="en-US"/>
        </a:p>
      </dgm:t>
    </dgm:pt>
    <dgm:pt modelId="{A87DE270-042B-4D7E-AE33-9457B8C9F91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cap="none"/>
            <a:t>Graphismes</a:t>
          </a:r>
          <a:endParaRPr lang="en-US" cap="none"/>
        </a:p>
      </dgm:t>
    </dgm:pt>
    <dgm:pt modelId="{B38BA6BA-3CE7-4043-811E-8462AC9B02E0}" type="parTrans" cxnId="{325A4B3E-3346-4C47-B7C3-7341ADD7D84F}">
      <dgm:prSet/>
      <dgm:spPr/>
      <dgm:t>
        <a:bodyPr/>
        <a:lstStyle/>
        <a:p>
          <a:endParaRPr lang="en-US"/>
        </a:p>
      </dgm:t>
    </dgm:pt>
    <dgm:pt modelId="{5F7AB6EB-7466-4D94-B21C-A1546423E6E5}" type="sibTrans" cxnId="{325A4B3E-3346-4C47-B7C3-7341ADD7D84F}">
      <dgm:prSet/>
      <dgm:spPr/>
      <dgm:t>
        <a:bodyPr/>
        <a:lstStyle/>
        <a:p>
          <a:endParaRPr lang="en-US"/>
        </a:p>
      </dgm:t>
    </dgm:pt>
    <dgm:pt modelId="{104E8B1D-1ED6-4EBE-AD5D-BB63F06836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cap="none"/>
            <a:t>Site internet</a:t>
          </a:r>
          <a:endParaRPr lang="en-US" cap="none"/>
        </a:p>
      </dgm:t>
    </dgm:pt>
    <dgm:pt modelId="{4A1A79E9-A23D-4C13-ADAB-66C1AABA242C}" type="parTrans" cxnId="{6491A580-EE05-4D94-A1FD-ECA984FA0918}">
      <dgm:prSet/>
      <dgm:spPr/>
      <dgm:t>
        <a:bodyPr/>
        <a:lstStyle/>
        <a:p>
          <a:endParaRPr lang="en-US"/>
        </a:p>
      </dgm:t>
    </dgm:pt>
    <dgm:pt modelId="{860579C5-C31E-4FC6-BB8E-E39120AF9570}" type="sibTrans" cxnId="{6491A580-EE05-4D94-A1FD-ECA984FA0918}">
      <dgm:prSet/>
      <dgm:spPr/>
      <dgm:t>
        <a:bodyPr/>
        <a:lstStyle/>
        <a:p>
          <a:endParaRPr lang="en-US"/>
        </a:p>
      </dgm:t>
    </dgm:pt>
    <dgm:pt modelId="{C55A796F-C96F-4547-BE81-3397117D23DA}" type="pres">
      <dgm:prSet presAssocID="{1D36787E-8934-4378-A974-082F2E3ED892}" presName="root" presStyleCnt="0">
        <dgm:presLayoutVars>
          <dgm:dir/>
          <dgm:resizeHandles val="exact"/>
        </dgm:presLayoutVars>
      </dgm:prSet>
      <dgm:spPr/>
    </dgm:pt>
    <dgm:pt modelId="{EAF6F599-DD6A-4C00-BD81-39E35A21CF8E}" type="pres">
      <dgm:prSet presAssocID="{FBCF010C-724E-4A47-98DA-0EACE8E35815}" presName="compNode" presStyleCnt="0"/>
      <dgm:spPr/>
    </dgm:pt>
    <dgm:pt modelId="{1FA92FC0-41C4-440C-A7FC-186F22AD5D45}" type="pres">
      <dgm:prSet presAssocID="{FBCF010C-724E-4A47-98DA-0EACE8E35815}" presName="iconBgRect" presStyleLbl="bgShp" presStyleIdx="0" presStyleCnt="3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93196C1-413E-4703-8960-AE625F41FB9D}" type="pres">
      <dgm:prSet presAssocID="{FBCF010C-724E-4A47-98DA-0EACE8E35815}" presName="iconRect" presStyleLbl="node1" presStyleIdx="0" presStyleCnt="3" custScaleX="168152" custScaleY="16815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rloge"/>
        </a:ext>
      </dgm:extLst>
    </dgm:pt>
    <dgm:pt modelId="{CBD0B91E-014B-4190-A518-A171A761D475}" type="pres">
      <dgm:prSet presAssocID="{FBCF010C-724E-4A47-98DA-0EACE8E35815}" presName="spaceRect" presStyleCnt="0"/>
      <dgm:spPr/>
    </dgm:pt>
    <dgm:pt modelId="{CF844797-3DD6-46D8-AB66-79C70A460AF3}" type="pres">
      <dgm:prSet presAssocID="{FBCF010C-724E-4A47-98DA-0EACE8E35815}" presName="textRect" presStyleLbl="revTx" presStyleIdx="0" presStyleCnt="3">
        <dgm:presLayoutVars>
          <dgm:chMax val="1"/>
          <dgm:chPref val="1"/>
        </dgm:presLayoutVars>
      </dgm:prSet>
      <dgm:spPr/>
    </dgm:pt>
    <dgm:pt modelId="{68EE648D-803A-4F24-AE83-D71D43546CA4}" type="pres">
      <dgm:prSet presAssocID="{D307BEC6-7663-4AC1-A350-A26FACEEE7ED}" presName="sibTrans" presStyleCnt="0"/>
      <dgm:spPr/>
    </dgm:pt>
    <dgm:pt modelId="{9946F3CB-71D6-4287-9BA3-40A5A77B1192}" type="pres">
      <dgm:prSet presAssocID="{A87DE270-042B-4D7E-AE33-9457B8C9F912}" presName="compNode" presStyleCnt="0"/>
      <dgm:spPr/>
    </dgm:pt>
    <dgm:pt modelId="{076A2B46-DC1C-41EB-A7F8-5D6C6A402386}" type="pres">
      <dgm:prSet presAssocID="{A87DE270-042B-4D7E-AE33-9457B8C9F912}" presName="iconBgRect" presStyleLbl="bgShp" presStyleIdx="1" presStyleCnt="3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E4C7458-1EB5-4030-810F-A282E87F3A92}" type="pres">
      <dgm:prSet presAssocID="{A87DE270-042B-4D7E-AE33-9457B8C9F912}" presName="iconRect" presStyleLbl="node1" presStyleIdx="1" presStyleCnt="3" custScaleX="129029" custScaleY="12902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248A80D3-950D-4312-9C2D-184D5262ED96}" type="pres">
      <dgm:prSet presAssocID="{A87DE270-042B-4D7E-AE33-9457B8C9F912}" presName="spaceRect" presStyleCnt="0"/>
      <dgm:spPr/>
    </dgm:pt>
    <dgm:pt modelId="{4B1F650C-0763-4AFC-B7D9-343B6FD0F221}" type="pres">
      <dgm:prSet presAssocID="{A87DE270-042B-4D7E-AE33-9457B8C9F912}" presName="textRect" presStyleLbl="revTx" presStyleIdx="1" presStyleCnt="3">
        <dgm:presLayoutVars>
          <dgm:chMax val="1"/>
          <dgm:chPref val="1"/>
        </dgm:presLayoutVars>
      </dgm:prSet>
      <dgm:spPr/>
    </dgm:pt>
    <dgm:pt modelId="{FBE16190-C10F-4D96-87DE-CDFB1817426D}" type="pres">
      <dgm:prSet presAssocID="{5F7AB6EB-7466-4D94-B21C-A1546423E6E5}" presName="sibTrans" presStyleCnt="0"/>
      <dgm:spPr/>
    </dgm:pt>
    <dgm:pt modelId="{8F7D1094-22CE-45D4-B498-4CEC86C90548}" type="pres">
      <dgm:prSet presAssocID="{104E8B1D-1ED6-4EBE-AD5D-BB63F0683602}" presName="compNode" presStyleCnt="0"/>
      <dgm:spPr/>
    </dgm:pt>
    <dgm:pt modelId="{A833F8BD-4722-4EC1-A3C4-0A5FAF88573F}" type="pres">
      <dgm:prSet presAssocID="{104E8B1D-1ED6-4EBE-AD5D-BB63F0683602}" presName="iconBgRect" presStyleLbl="bgShp" presStyleIdx="2" presStyleCnt="3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4776DA8B-DAC9-4048-B407-7734E1CA8A3B}" type="pres">
      <dgm:prSet presAssocID="{104E8B1D-1ED6-4EBE-AD5D-BB63F0683602}" presName="iconRect" presStyleLbl="node1" presStyleIdx="2" presStyleCnt="3" custScaleX="139262" custScaleY="13926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2FE82937-3B2F-4823-85A9-BEBD15B5228E}" type="pres">
      <dgm:prSet presAssocID="{104E8B1D-1ED6-4EBE-AD5D-BB63F0683602}" presName="spaceRect" presStyleCnt="0"/>
      <dgm:spPr/>
    </dgm:pt>
    <dgm:pt modelId="{CCD4EC6A-0426-4509-9601-C0053178C297}" type="pres">
      <dgm:prSet presAssocID="{104E8B1D-1ED6-4EBE-AD5D-BB63F068360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3A3A009-68A2-48A5-8C9A-099CE91D1ADB}" type="presOf" srcId="{104E8B1D-1ED6-4EBE-AD5D-BB63F0683602}" destId="{CCD4EC6A-0426-4509-9601-C0053178C297}" srcOrd="0" destOrd="0" presId="urn:microsoft.com/office/officeart/2018/5/layout/IconCircleLabelList"/>
    <dgm:cxn modelId="{325A4B3E-3346-4C47-B7C3-7341ADD7D84F}" srcId="{1D36787E-8934-4378-A974-082F2E3ED892}" destId="{A87DE270-042B-4D7E-AE33-9457B8C9F912}" srcOrd="1" destOrd="0" parTransId="{B38BA6BA-3CE7-4043-811E-8462AC9B02E0}" sibTransId="{5F7AB6EB-7466-4D94-B21C-A1546423E6E5}"/>
    <dgm:cxn modelId="{6FD53D6D-67ED-4832-A73A-02AD1EF9A51B}" type="presOf" srcId="{A87DE270-042B-4D7E-AE33-9457B8C9F912}" destId="{4B1F650C-0763-4AFC-B7D9-343B6FD0F221}" srcOrd="0" destOrd="0" presId="urn:microsoft.com/office/officeart/2018/5/layout/IconCircleLabelList"/>
    <dgm:cxn modelId="{DC03417E-60A4-4FE6-8476-E55CF3F315EE}" type="presOf" srcId="{FBCF010C-724E-4A47-98DA-0EACE8E35815}" destId="{CF844797-3DD6-46D8-AB66-79C70A460AF3}" srcOrd="0" destOrd="0" presId="urn:microsoft.com/office/officeart/2018/5/layout/IconCircleLabelList"/>
    <dgm:cxn modelId="{6491A580-EE05-4D94-A1FD-ECA984FA0918}" srcId="{1D36787E-8934-4378-A974-082F2E3ED892}" destId="{104E8B1D-1ED6-4EBE-AD5D-BB63F0683602}" srcOrd="2" destOrd="0" parTransId="{4A1A79E9-A23D-4C13-ADAB-66C1AABA242C}" sibTransId="{860579C5-C31E-4FC6-BB8E-E39120AF9570}"/>
    <dgm:cxn modelId="{87935587-A84C-4F18-B914-D564D77B7944}" type="presOf" srcId="{1D36787E-8934-4378-A974-082F2E3ED892}" destId="{C55A796F-C96F-4547-BE81-3397117D23DA}" srcOrd="0" destOrd="0" presId="urn:microsoft.com/office/officeart/2018/5/layout/IconCircleLabelList"/>
    <dgm:cxn modelId="{29AF7BBA-CC5B-4C84-8DED-8223C9FB8C91}" srcId="{1D36787E-8934-4378-A974-082F2E3ED892}" destId="{FBCF010C-724E-4A47-98DA-0EACE8E35815}" srcOrd="0" destOrd="0" parTransId="{0BCF1263-DB2B-4CB5-88C8-1B70BA4B999B}" sibTransId="{D307BEC6-7663-4AC1-A350-A26FACEEE7ED}"/>
    <dgm:cxn modelId="{F750D59D-A6FA-45AE-859B-582013B49E56}" type="presParOf" srcId="{C55A796F-C96F-4547-BE81-3397117D23DA}" destId="{EAF6F599-DD6A-4C00-BD81-39E35A21CF8E}" srcOrd="0" destOrd="0" presId="urn:microsoft.com/office/officeart/2018/5/layout/IconCircleLabelList"/>
    <dgm:cxn modelId="{ACD9B792-E857-4F18-B2D2-835C1B27416B}" type="presParOf" srcId="{EAF6F599-DD6A-4C00-BD81-39E35A21CF8E}" destId="{1FA92FC0-41C4-440C-A7FC-186F22AD5D45}" srcOrd="0" destOrd="0" presId="urn:microsoft.com/office/officeart/2018/5/layout/IconCircleLabelList"/>
    <dgm:cxn modelId="{FB97D9BA-05AC-430B-9FD1-67EBE80AAE94}" type="presParOf" srcId="{EAF6F599-DD6A-4C00-BD81-39E35A21CF8E}" destId="{D93196C1-413E-4703-8960-AE625F41FB9D}" srcOrd="1" destOrd="0" presId="urn:microsoft.com/office/officeart/2018/5/layout/IconCircleLabelList"/>
    <dgm:cxn modelId="{66DE5E75-6B8D-4656-8B32-AB7FF443E0B8}" type="presParOf" srcId="{EAF6F599-DD6A-4C00-BD81-39E35A21CF8E}" destId="{CBD0B91E-014B-4190-A518-A171A761D475}" srcOrd="2" destOrd="0" presId="urn:microsoft.com/office/officeart/2018/5/layout/IconCircleLabelList"/>
    <dgm:cxn modelId="{C825F81A-3003-4933-B0C8-C48165534B12}" type="presParOf" srcId="{EAF6F599-DD6A-4C00-BD81-39E35A21CF8E}" destId="{CF844797-3DD6-46D8-AB66-79C70A460AF3}" srcOrd="3" destOrd="0" presId="urn:microsoft.com/office/officeart/2018/5/layout/IconCircleLabelList"/>
    <dgm:cxn modelId="{FB3A8A66-CEDD-4668-8E4A-05AD2592945C}" type="presParOf" srcId="{C55A796F-C96F-4547-BE81-3397117D23DA}" destId="{68EE648D-803A-4F24-AE83-D71D43546CA4}" srcOrd="1" destOrd="0" presId="urn:microsoft.com/office/officeart/2018/5/layout/IconCircleLabelList"/>
    <dgm:cxn modelId="{8DE7EDE9-F4C7-464E-8A87-20EF57F30273}" type="presParOf" srcId="{C55A796F-C96F-4547-BE81-3397117D23DA}" destId="{9946F3CB-71D6-4287-9BA3-40A5A77B1192}" srcOrd="2" destOrd="0" presId="urn:microsoft.com/office/officeart/2018/5/layout/IconCircleLabelList"/>
    <dgm:cxn modelId="{B70CDC0C-33AA-48AC-851C-9E431BCA36BC}" type="presParOf" srcId="{9946F3CB-71D6-4287-9BA3-40A5A77B1192}" destId="{076A2B46-DC1C-41EB-A7F8-5D6C6A402386}" srcOrd="0" destOrd="0" presId="urn:microsoft.com/office/officeart/2018/5/layout/IconCircleLabelList"/>
    <dgm:cxn modelId="{206A87BB-AEDC-4874-B9F3-DC9227ED1D57}" type="presParOf" srcId="{9946F3CB-71D6-4287-9BA3-40A5A77B1192}" destId="{CE4C7458-1EB5-4030-810F-A282E87F3A92}" srcOrd="1" destOrd="0" presId="urn:microsoft.com/office/officeart/2018/5/layout/IconCircleLabelList"/>
    <dgm:cxn modelId="{529EB567-D0A4-427C-B0DB-712394C14939}" type="presParOf" srcId="{9946F3CB-71D6-4287-9BA3-40A5A77B1192}" destId="{248A80D3-950D-4312-9C2D-184D5262ED96}" srcOrd="2" destOrd="0" presId="urn:microsoft.com/office/officeart/2018/5/layout/IconCircleLabelList"/>
    <dgm:cxn modelId="{E7DD65C8-898E-4E71-B839-07652D5E4A1F}" type="presParOf" srcId="{9946F3CB-71D6-4287-9BA3-40A5A77B1192}" destId="{4B1F650C-0763-4AFC-B7D9-343B6FD0F221}" srcOrd="3" destOrd="0" presId="urn:microsoft.com/office/officeart/2018/5/layout/IconCircleLabelList"/>
    <dgm:cxn modelId="{597EDA02-A34A-4DA4-8BE8-6E62686F28EB}" type="presParOf" srcId="{C55A796F-C96F-4547-BE81-3397117D23DA}" destId="{FBE16190-C10F-4D96-87DE-CDFB1817426D}" srcOrd="3" destOrd="0" presId="urn:microsoft.com/office/officeart/2018/5/layout/IconCircleLabelList"/>
    <dgm:cxn modelId="{247B3F85-D8F2-4C3A-864A-75D10A8186D7}" type="presParOf" srcId="{C55A796F-C96F-4547-BE81-3397117D23DA}" destId="{8F7D1094-22CE-45D4-B498-4CEC86C90548}" srcOrd="4" destOrd="0" presId="urn:microsoft.com/office/officeart/2018/5/layout/IconCircleLabelList"/>
    <dgm:cxn modelId="{99E4D768-9D52-4068-8D72-C606E868DC31}" type="presParOf" srcId="{8F7D1094-22CE-45D4-B498-4CEC86C90548}" destId="{A833F8BD-4722-4EC1-A3C4-0A5FAF88573F}" srcOrd="0" destOrd="0" presId="urn:microsoft.com/office/officeart/2018/5/layout/IconCircleLabelList"/>
    <dgm:cxn modelId="{3C9040A7-562E-4AE0-9D20-167CADAB480E}" type="presParOf" srcId="{8F7D1094-22CE-45D4-B498-4CEC86C90548}" destId="{4776DA8B-DAC9-4048-B407-7734E1CA8A3B}" srcOrd="1" destOrd="0" presId="urn:microsoft.com/office/officeart/2018/5/layout/IconCircleLabelList"/>
    <dgm:cxn modelId="{CA21A04F-0642-43FB-93DB-32DEDF2199EB}" type="presParOf" srcId="{8F7D1094-22CE-45D4-B498-4CEC86C90548}" destId="{2FE82937-3B2F-4823-85A9-BEBD15B5228E}" srcOrd="2" destOrd="0" presId="urn:microsoft.com/office/officeart/2018/5/layout/IconCircleLabelList"/>
    <dgm:cxn modelId="{2904F2DE-2D5E-4261-A47B-1E359713A33A}" type="presParOf" srcId="{8F7D1094-22CE-45D4-B498-4CEC86C90548}" destId="{CCD4EC6A-0426-4509-9601-C0053178C29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36787E-8934-4378-A974-082F2E3ED89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BCF010C-724E-4A47-98DA-0EACE8E358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cap="none"/>
            <a:t>Temps</a:t>
          </a:r>
          <a:endParaRPr lang="en-US" cap="none"/>
        </a:p>
      </dgm:t>
    </dgm:pt>
    <dgm:pt modelId="{0BCF1263-DB2B-4CB5-88C8-1B70BA4B999B}" type="parTrans" cxnId="{29AF7BBA-CC5B-4C84-8DED-8223C9FB8C91}">
      <dgm:prSet/>
      <dgm:spPr/>
      <dgm:t>
        <a:bodyPr/>
        <a:lstStyle/>
        <a:p>
          <a:endParaRPr lang="en-US"/>
        </a:p>
      </dgm:t>
    </dgm:pt>
    <dgm:pt modelId="{D307BEC6-7663-4AC1-A350-A26FACEEE7ED}" type="sibTrans" cxnId="{29AF7BBA-CC5B-4C84-8DED-8223C9FB8C91}">
      <dgm:prSet/>
      <dgm:spPr/>
      <dgm:t>
        <a:bodyPr/>
        <a:lstStyle/>
        <a:p>
          <a:endParaRPr lang="en-US"/>
        </a:p>
      </dgm:t>
    </dgm:pt>
    <dgm:pt modelId="{A87DE270-042B-4D7E-AE33-9457B8C9F91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cap="none"/>
            <a:t>Graphismes</a:t>
          </a:r>
          <a:endParaRPr lang="en-US" cap="none"/>
        </a:p>
      </dgm:t>
    </dgm:pt>
    <dgm:pt modelId="{B38BA6BA-3CE7-4043-811E-8462AC9B02E0}" type="parTrans" cxnId="{325A4B3E-3346-4C47-B7C3-7341ADD7D84F}">
      <dgm:prSet/>
      <dgm:spPr/>
      <dgm:t>
        <a:bodyPr/>
        <a:lstStyle/>
        <a:p>
          <a:endParaRPr lang="en-US"/>
        </a:p>
      </dgm:t>
    </dgm:pt>
    <dgm:pt modelId="{5F7AB6EB-7466-4D94-B21C-A1546423E6E5}" type="sibTrans" cxnId="{325A4B3E-3346-4C47-B7C3-7341ADD7D84F}">
      <dgm:prSet/>
      <dgm:spPr/>
      <dgm:t>
        <a:bodyPr/>
        <a:lstStyle/>
        <a:p>
          <a:endParaRPr lang="en-US"/>
        </a:p>
      </dgm:t>
    </dgm:pt>
    <dgm:pt modelId="{104E8B1D-1ED6-4EBE-AD5D-BB63F06836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cap="none"/>
            <a:t>Site internet</a:t>
          </a:r>
          <a:endParaRPr lang="en-US" cap="none"/>
        </a:p>
      </dgm:t>
    </dgm:pt>
    <dgm:pt modelId="{4A1A79E9-A23D-4C13-ADAB-66C1AABA242C}" type="parTrans" cxnId="{6491A580-EE05-4D94-A1FD-ECA984FA0918}">
      <dgm:prSet/>
      <dgm:spPr/>
      <dgm:t>
        <a:bodyPr/>
        <a:lstStyle/>
        <a:p>
          <a:endParaRPr lang="en-US"/>
        </a:p>
      </dgm:t>
    </dgm:pt>
    <dgm:pt modelId="{860579C5-C31E-4FC6-BB8E-E39120AF9570}" type="sibTrans" cxnId="{6491A580-EE05-4D94-A1FD-ECA984FA0918}">
      <dgm:prSet/>
      <dgm:spPr/>
      <dgm:t>
        <a:bodyPr/>
        <a:lstStyle/>
        <a:p>
          <a:endParaRPr lang="en-US"/>
        </a:p>
      </dgm:t>
    </dgm:pt>
    <dgm:pt modelId="{C55A796F-C96F-4547-BE81-3397117D23DA}" type="pres">
      <dgm:prSet presAssocID="{1D36787E-8934-4378-A974-082F2E3ED892}" presName="root" presStyleCnt="0">
        <dgm:presLayoutVars>
          <dgm:dir/>
          <dgm:resizeHandles val="exact"/>
        </dgm:presLayoutVars>
      </dgm:prSet>
      <dgm:spPr/>
    </dgm:pt>
    <dgm:pt modelId="{EAF6F599-DD6A-4C00-BD81-39E35A21CF8E}" type="pres">
      <dgm:prSet presAssocID="{FBCF010C-724E-4A47-98DA-0EACE8E35815}" presName="compNode" presStyleCnt="0"/>
      <dgm:spPr/>
    </dgm:pt>
    <dgm:pt modelId="{1FA92FC0-41C4-440C-A7FC-186F22AD5D45}" type="pres">
      <dgm:prSet presAssocID="{FBCF010C-724E-4A47-98DA-0EACE8E35815}" presName="iconBgRect" presStyleLbl="bgShp" presStyleIdx="0" presStyleCnt="3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93196C1-413E-4703-8960-AE625F41FB9D}" type="pres">
      <dgm:prSet presAssocID="{FBCF010C-724E-4A47-98DA-0EACE8E35815}" presName="iconRect" presStyleLbl="node1" presStyleIdx="0" presStyleCnt="3" custScaleX="168152" custScaleY="16815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rloge"/>
        </a:ext>
      </dgm:extLst>
    </dgm:pt>
    <dgm:pt modelId="{CBD0B91E-014B-4190-A518-A171A761D475}" type="pres">
      <dgm:prSet presAssocID="{FBCF010C-724E-4A47-98DA-0EACE8E35815}" presName="spaceRect" presStyleCnt="0"/>
      <dgm:spPr/>
    </dgm:pt>
    <dgm:pt modelId="{CF844797-3DD6-46D8-AB66-79C70A460AF3}" type="pres">
      <dgm:prSet presAssocID="{FBCF010C-724E-4A47-98DA-0EACE8E35815}" presName="textRect" presStyleLbl="revTx" presStyleIdx="0" presStyleCnt="3">
        <dgm:presLayoutVars>
          <dgm:chMax val="1"/>
          <dgm:chPref val="1"/>
        </dgm:presLayoutVars>
      </dgm:prSet>
      <dgm:spPr/>
    </dgm:pt>
    <dgm:pt modelId="{68EE648D-803A-4F24-AE83-D71D43546CA4}" type="pres">
      <dgm:prSet presAssocID="{D307BEC6-7663-4AC1-A350-A26FACEEE7ED}" presName="sibTrans" presStyleCnt="0"/>
      <dgm:spPr/>
    </dgm:pt>
    <dgm:pt modelId="{9946F3CB-71D6-4287-9BA3-40A5A77B1192}" type="pres">
      <dgm:prSet presAssocID="{A87DE270-042B-4D7E-AE33-9457B8C9F912}" presName="compNode" presStyleCnt="0"/>
      <dgm:spPr/>
    </dgm:pt>
    <dgm:pt modelId="{076A2B46-DC1C-41EB-A7F8-5D6C6A402386}" type="pres">
      <dgm:prSet presAssocID="{A87DE270-042B-4D7E-AE33-9457B8C9F912}" presName="iconBgRect" presStyleLbl="bgShp" presStyleIdx="1" presStyleCnt="3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E4C7458-1EB5-4030-810F-A282E87F3A92}" type="pres">
      <dgm:prSet presAssocID="{A87DE270-042B-4D7E-AE33-9457B8C9F912}" presName="iconRect" presStyleLbl="node1" presStyleIdx="1" presStyleCnt="3" custScaleX="129029" custScaleY="12902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248A80D3-950D-4312-9C2D-184D5262ED96}" type="pres">
      <dgm:prSet presAssocID="{A87DE270-042B-4D7E-AE33-9457B8C9F912}" presName="spaceRect" presStyleCnt="0"/>
      <dgm:spPr/>
    </dgm:pt>
    <dgm:pt modelId="{4B1F650C-0763-4AFC-B7D9-343B6FD0F221}" type="pres">
      <dgm:prSet presAssocID="{A87DE270-042B-4D7E-AE33-9457B8C9F912}" presName="textRect" presStyleLbl="revTx" presStyleIdx="1" presStyleCnt="3">
        <dgm:presLayoutVars>
          <dgm:chMax val="1"/>
          <dgm:chPref val="1"/>
        </dgm:presLayoutVars>
      </dgm:prSet>
      <dgm:spPr/>
    </dgm:pt>
    <dgm:pt modelId="{FBE16190-C10F-4D96-87DE-CDFB1817426D}" type="pres">
      <dgm:prSet presAssocID="{5F7AB6EB-7466-4D94-B21C-A1546423E6E5}" presName="sibTrans" presStyleCnt="0"/>
      <dgm:spPr/>
    </dgm:pt>
    <dgm:pt modelId="{8F7D1094-22CE-45D4-B498-4CEC86C90548}" type="pres">
      <dgm:prSet presAssocID="{104E8B1D-1ED6-4EBE-AD5D-BB63F0683602}" presName="compNode" presStyleCnt="0"/>
      <dgm:spPr/>
    </dgm:pt>
    <dgm:pt modelId="{A833F8BD-4722-4EC1-A3C4-0A5FAF88573F}" type="pres">
      <dgm:prSet presAssocID="{104E8B1D-1ED6-4EBE-AD5D-BB63F0683602}" presName="iconBgRect" presStyleLbl="bgShp" presStyleIdx="2" presStyleCnt="3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4776DA8B-DAC9-4048-B407-7734E1CA8A3B}" type="pres">
      <dgm:prSet presAssocID="{104E8B1D-1ED6-4EBE-AD5D-BB63F0683602}" presName="iconRect" presStyleLbl="node1" presStyleIdx="2" presStyleCnt="3" custScaleX="139262" custScaleY="13926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2FE82937-3B2F-4823-85A9-BEBD15B5228E}" type="pres">
      <dgm:prSet presAssocID="{104E8B1D-1ED6-4EBE-AD5D-BB63F0683602}" presName="spaceRect" presStyleCnt="0"/>
      <dgm:spPr/>
    </dgm:pt>
    <dgm:pt modelId="{CCD4EC6A-0426-4509-9601-C0053178C297}" type="pres">
      <dgm:prSet presAssocID="{104E8B1D-1ED6-4EBE-AD5D-BB63F068360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3A3A009-68A2-48A5-8C9A-099CE91D1ADB}" type="presOf" srcId="{104E8B1D-1ED6-4EBE-AD5D-BB63F0683602}" destId="{CCD4EC6A-0426-4509-9601-C0053178C297}" srcOrd="0" destOrd="0" presId="urn:microsoft.com/office/officeart/2018/5/layout/IconCircleLabelList"/>
    <dgm:cxn modelId="{325A4B3E-3346-4C47-B7C3-7341ADD7D84F}" srcId="{1D36787E-8934-4378-A974-082F2E3ED892}" destId="{A87DE270-042B-4D7E-AE33-9457B8C9F912}" srcOrd="1" destOrd="0" parTransId="{B38BA6BA-3CE7-4043-811E-8462AC9B02E0}" sibTransId="{5F7AB6EB-7466-4D94-B21C-A1546423E6E5}"/>
    <dgm:cxn modelId="{6FD53D6D-67ED-4832-A73A-02AD1EF9A51B}" type="presOf" srcId="{A87DE270-042B-4D7E-AE33-9457B8C9F912}" destId="{4B1F650C-0763-4AFC-B7D9-343B6FD0F221}" srcOrd="0" destOrd="0" presId="urn:microsoft.com/office/officeart/2018/5/layout/IconCircleLabelList"/>
    <dgm:cxn modelId="{DC03417E-60A4-4FE6-8476-E55CF3F315EE}" type="presOf" srcId="{FBCF010C-724E-4A47-98DA-0EACE8E35815}" destId="{CF844797-3DD6-46D8-AB66-79C70A460AF3}" srcOrd="0" destOrd="0" presId="urn:microsoft.com/office/officeart/2018/5/layout/IconCircleLabelList"/>
    <dgm:cxn modelId="{6491A580-EE05-4D94-A1FD-ECA984FA0918}" srcId="{1D36787E-8934-4378-A974-082F2E3ED892}" destId="{104E8B1D-1ED6-4EBE-AD5D-BB63F0683602}" srcOrd="2" destOrd="0" parTransId="{4A1A79E9-A23D-4C13-ADAB-66C1AABA242C}" sibTransId="{860579C5-C31E-4FC6-BB8E-E39120AF9570}"/>
    <dgm:cxn modelId="{87935587-A84C-4F18-B914-D564D77B7944}" type="presOf" srcId="{1D36787E-8934-4378-A974-082F2E3ED892}" destId="{C55A796F-C96F-4547-BE81-3397117D23DA}" srcOrd="0" destOrd="0" presId="urn:microsoft.com/office/officeart/2018/5/layout/IconCircleLabelList"/>
    <dgm:cxn modelId="{29AF7BBA-CC5B-4C84-8DED-8223C9FB8C91}" srcId="{1D36787E-8934-4378-A974-082F2E3ED892}" destId="{FBCF010C-724E-4A47-98DA-0EACE8E35815}" srcOrd="0" destOrd="0" parTransId="{0BCF1263-DB2B-4CB5-88C8-1B70BA4B999B}" sibTransId="{D307BEC6-7663-4AC1-A350-A26FACEEE7ED}"/>
    <dgm:cxn modelId="{F750D59D-A6FA-45AE-859B-582013B49E56}" type="presParOf" srcId="{C55A796F-C96F-4547-BE81-3397117D23DA}" destId="{EAF6F599-DD6A-4C00-BD81-39E35A21CF8E}" srcOrd="0" destOrd="0" presId="urn:microsoft.com/office/officeart/2018/5/layout/IconCircleLabelList"/>
    <dgm:cxn modelId="{ACD9B792-E857-4F18-B2D2-835C1B27416B}" type="presParOf" srcId="{EAF6F599-DD6A-4C00-BD81-39E35A21CF8E}" destId="{1FA92FC0-41C4-440C-A7FC-186F22AD5D45}" srcOrd="0" destOrd="0" presId="urn:microsoft.com/office/officeart/2018/5/layout/IconCircleLabelList"/>
    <dgm:cxn modelId="{FB97D9BA-05AC-430B-9FD1-67EBE80AAE94}" type="presParOf" srcId="{EAF6F599-DD6A-4C00-BD81-39E35A21CF8E}" destId="{D93196C1-413E-4703-8960-AE625F41FB9D}" srcOrd="1" destOrd="0" presId="urn:microsoft.com/office/officeart/2018/5/layout/IconCircleLabelList"/>
    <dgm:cxn modelId="{66DE5E75-6B8D-4656-8B32-AB7FF443E0B8}" type="presParOf" srcId="{EAF6F599-DD6A-4C00-BD81-39E35A21CF8E}" destId="{CBD0B91E-014B-4190-A518-A171A761D475}" srcOrd="2" destOrd="0" presId="urn:microsoft.com/office/officeart/2018/5/layout/IconCircleLabelList"/>
    <dgm:cxn modelId="{C825F81A-3003-4933-B0C8-C48165534B12}" type="presParOf" srcId="{EAF6F599-DD6A-4C00-BD81-39E35A21CF8E}" destId="{CF844797-3DD6-46D8-AB66-79C70A460AF3}" srcOrd="3" destOrd="0" presId="urn:microsoft.com/office/officeart/2018/5/layout/IconCircleLabelList"/>
    <dgm:cxn modelId="{FB3A8A66-CEDD-4668-8E4A-05AD2592945C}" type="presParOf" srcId="{C55A796F-C96F-4547-BE81-3397117D23DA}" destId="{68EE648D-803A-4F24-AE83-D71D43546CA4}" srcOrd="1" destOrd="0" presId="urn:microsoft.com/office/officeart/2018/5/layout/IconCircleLabelList"/>
    <dgm:cxn modelId="{8DE7EDE9-F4C7-464E-8A87-20EF57F30273}" type="presParOf" srcId="{C55A796F-C96F-4547-BE81-3397117D23DA}" destId="{9946F3CB-71D6-4287-9BA3-40A5A77B1192}" srcOrd="2" destOrd="0" presId="urn:microsoft.com/office/officeart/2018/5/layout/IconCircleLabelList"/>
    <dgm:cxn modelId="{B70CDC0C-33AA-48AC-851C-9E431BCA36BC}" type="presParOf" srcId="{9946F3CB-71D6-4287-9BA3-40A5A77B1192}" destId="{076A2B46-DC1C-41EB-A7F8-5D6C6A402386}" srcOrd="0" destOrd="0" presId="urn:microsoft.com/office/officeart/2018/5/layout/IconCircleLabelList"/>
    <dgm:cxn modelId="{206A87BB-AEDC-4874-B9F3-DC9227ED1D57}" type="presParOf" srcId="{9946F3CB-71D6-4287-9BA3-40A5A77B1192}" destId="{CE4C7458-1EB5-4030-810F-A282E87F3A92}" srcOrd="1" destOrd="0" presId="urn:microsoft.com/office/officeart/2018/5/layout/IconCircleLabelList"/>
    <dgm:cxn modelId="{529EB567-D0A4-427C-B0DB-712394C14939}" type="presParOf" srcId="{9946F3CB-71D6-4287-9BA3-40A5A77B1192}" destId="{248A80D3-950D-4312-9C2D-184D5262ED96}" srcOrd="2" destOrd="0" presId="urn:microsoft.com/office/officeart/2018/5/layout/IconCircleLabelList"/>
    <dgm:cxn modelId="{E7DD65C8-898E-4E71-B839-07652D5E4A1F}" type="presParOf" srcId="{9946F3CB-71D6-4287-9BA3-40A5A77B1192}" destId="{4B1F650C-0763-4AFC-B7D9-343B6FD0F221}" srcOrd="3" destOrd="0" presId="urn:microsoft.com/office/officeart/2018/5/layout/IconCircleLabelList"/>
    <dgm:cxn modelId="{597EDA02-A34A-4DA4-8BE8-6E62686F28EB}" type="presParOf" srcId="{C55A796F-C96F-4547-BE81-3397117D23DA}" destId="{FBE16190-C10F-4D96-87DE-CDFB1817426D}" srcOrd="3" destOrd="0" presId="urn:microsoft.com/office/officeart/2018/5/layout/IconCircleLabelList"/>
    <dgm:cxn modelId="{247B3F85-D8F2-4C3A-864A-75D10A8186D7}" type="presParOf" srcId="{C55A796F-C96F-4547-BE81-3397117D23DA}" destId="{8F7D1094-22CE-45D4-B498-4CEC86C90548}" srcOrd="4" destOrd="0" presId="urn:microsoft.com/office/officeart/2018/5/layout/IconCircleLabelList"/>
    <dgm:cxn modelId="{99E4D768-9D52-4068-8D72-C606E868DC31}" type="presParOf" srcId="{8F7D1094-22CE-45D4-B498-4CEC86C90548}" destId="{A833F8BD-4722-4EC1-A3C4-0A5FAF88573F}" srcOrd="0" destOrd="0" presId="urn:microsoft.com/office/officeart/2018/5/layout/IconCircleLabelList"/>
    <dgm:cxn modelId="{3C9040A7-562E-4AE0-9D20-167CADAB480E}" type="presParOf" srcId="{8F7D1094-22CE-45D4-B498-4CEC86C90548}" destId="{4776DA8B-DAC9-4048-B407-7734E1CA8A3B}" srcOrd="1" destOrd="0" presId="urn:microsoft.com/office/officeart/2018/5/layout/IconCircleLabelList"/>
    <dgm:cxn modelId="{CA21A04F-0642-43FB-93DB-32DEDF2199EB}" type="presParOf" srcId="{8F7D1094-22CE-45D4-B498-4CEC86C90548}" destId="{2FE82937-3B2F-4823-85A9-BEBD15B5228E}" srcOrd="2" destOrd="0" presId="urn:microsoft.com/office/officeart/2018/5/layout/IconCircleLabelList"/>
    <dgm:cxn modelId="{2904F2DE-2D5E-4261-A47B-1E359713A33A}" type="presParOf" srcId="{8F7D1094-22CE-45D4-B498-4CEC86C90548}" destId="{CCD4EC6A-0426-4509-9601-C0053178C29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A92FC0-41C4-440C-A7FC-186F22AD5D45}">
      <dsp:nvSpPr>
        <dsp:cNvPr id="0" name=""/>
        <dsp:cNvSpPr/>
      </dsp:nvSpPr>
      <dsp:spPr>
        <a:xfrm>
          <a:off x="664949" y="164868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3196C1-413E-4703-8960-AE625F41FB9D}">
      <dsp:nvSpPr>
        <dsp:cNvPr id="0" name=""/>
        <dsp:cNvSpPr/>
      </dsp:nvSpPr>
      <dsp:spPr>
        <a:xfrm>
          <a:off x="699365" y="199284"/>
          <a:ext cx="1886980" cy="1886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44797-3DD6-46D8-AB66-79C70A460AF3}">
      <dsp:nvSpPr>
        <dsp:cNvPr id="0" name=""/>
        <dsp:cNvSpPr/>
      </dsp:nvSpPr>
      <dsp:spPr>
        <a:xfrm>
          <a:off x="39730" y="2729869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4000" kern="1200" cap="none"/>
            <a:t>Temps</a:t>
          </a:r>
          <a:endParaRPr lang="en-US" sz="4000" kern="1200" cap="none"/>
        </a:p>
      </dsp:txBody>
      <dsp:txXfrm>
        <a:off x="39730" y="2729869"/>
        <a:ext cx="3206250" cy="720000"/>
      </dsp:txXfrm>
    </dsp:sp>
    <dsp:sp modelId="{076A2B46-DC1C-41EB-A7F8-5D6C6A402386}">
      <dsp:nvSpPr>
        <dsp:cNvPr id="0" name=""/>
        <dsp:cNvSpPr/>
      </dsp:nvSpPr>
      <dsp:spPr>
        <a:xfrm>
          <a:off x="4432293" y="164868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4C7458-1EB5-4030-810F-A282E87F3A92}">
      <dsp:nvSpPr>
        <dsp:cNvPr id="0" name=""/>
        <dsp:cNvSpPr/>
      </dsp:nvSpPr>
      <dsp:spPr>
        <a:xfrm>
          <a:off x="4686225" y="418801"/>
          <a:ext cx="1447947" cy="14479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F650C-0763-4AFC-B7D9-343B6FD0F221}">
      <dsp:nvSpPr>
        <dsp:cNvPr id="0" name=""/>
        <dsp:cNvSpPr/>
      </dsp:nvSpPr>
      <dsp:spPr>
        <a:xfrm>
          <a:off x="3807074" y="2729869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4000" kern="1200" cap="none"/>
            <a:t>Graphismes</a:t>
          </a:r>
          <a:endParaRPr lang="en-US" sz="4000" kern="1200" cap="none"/>
        </a:p>
      </dsp:txBody>
      <dsp:txXfrm>
        <a:off x="3807074" y="2729869"/>
        <a:ext cx="3206250" cy="720000"/>
      </dsp:txXfrm>
    </dsp:sp>
    <dsp:sp modelId="{A833F8BD-4722-4EC1-A3C4-0A5FAF88573F}">
      <dsp:nvSpPr>
        <dsp:cNvPr id="0" name=""/>
        <dsp:cNvSpPr/>
      </dsp:nvSpPr>
      <dsp:spPr>
        <a:xfrm>
          <a:off x="8199637" y="164868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6DA8B-DAC9-4048-B407-7734E1CA8A3B}">
      <dsp:nvSpPr>
        <dsp:cNvPr id="0" name=""/>
        <dsp:cNvSpPr/>
      </dsp:nvSpPr>
      <dsp:spPr>
        <a:xfrm>
          <a:off x="8396152" y="361384"/>
          <a:ext cx="1562780" cy="15627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4EC6A-0426-4509-9601-C0053178C297}">
      <dsp:nvSpPr>
        <dsp:cNvPr id="0" name=""/>
        <dsp:cNvSpPr/>
      </dsp:nvSpPr>
      <dsp:spPr>
        <a:xfrm>
          <a:off x="7574418" y="2729869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4000" kern="1200" cap="none"/>
            <a:t>Site internet</a:t>
          </a:r>
          <a:endParaRPr lang="en-US" sz="4000" kern="1200" cap="none"/>
        </a:p>
      </dsp:txBody>
      <dsp:txXfrm>
        <a:off x="7574418" y="2729869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A92FC0-41C4-440C-A7FC-186F22AD5D45}">
      <dsp:nvSpPr>
        <dsp:cNvPr id="0" name=""/>
        <dsp:cNvSpPr/>
      </dsp:nvSpPr>
      <dsp:spPr>
        <a:xfrm>
          <a:off x="664949" y="164868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3196C1-413E-4703-8960-AE625F41FB9D}">
      <dsp:nvSpPr>
        <dsp:cNvPr id="0" name=""/>
        <dsp:cNvSpPr/>
      </dsp:nvSpPr>
      <dsp:spPr>
        <a:xfrm>
          <a:off x="699365" y="199284"/>
          <a:ext cx="1886980" cy="1886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44797-3DD6-46D8-AB66-79C70A460AF3}">
      <dsp:nvSpPr>
        <dsp:cNvPr id="0" name=""/>
        <dsp:cNvSpPr/>
      </dsp:nvSpPr>
      <dsp:spPr>
        <a:xfrm>
          <a:off x="39730" y="2729869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4000" kern="1200" cap="none"/>
            <a:t>Temps</a:t>
          </a:r>
          <a:endParaRPr lang="en-US" sz="4000" kern="1200" cap="none"/>
        </a:p>
      </dsp:txBody>
      <dsp:txXfrm>
        <a:off x="39730" y="2729869"/>
        <a:ext cx="3206250" cy="720000"/>
      </dsp:txXfrm>
    </dsp:sp>
    <dsp:sp modelId="{076A2B46-DC1C-41EB-A7F8-5D6C6A402386}">
      <dsp:nvSpPr>
        <dsp:cNvPr id="0" name=""/>
        <dsp:cNvSpPr/>
      </dsp:nvSpPr>
      <dsp:spPr>
        <a:xfrm>
          <a:off x="4432293" y="164868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4C7458-1EB5-4030-810F-A282E87F3A92}">
      <dsp:nvSpPr>
        <dsp:cNvPr id="0" name=""/>
        <dsp:cNvSpPr/>
      </dsp:nvSpPr>
      <dsp:spPr>
        <a:xfrm>
          <a:off x="4686225" y="418801"/>
          <a:ext cx="1447947" cy="14479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F650C-0763-4AFC-B7D9-343B6FD0F221}">
      <dsp:nvSpPr>
        <dsp:cNvPr id="0" name=""/>
        <dsp:cNvSpPr/>
      </dsp:nvSpPr>
      <dsp:spPr>
        <a:xfrm>
          <a:off x="3807074" y="2729869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4000" kern="1200" cap="none"/>
            <a:t>Graphismes</a:t>
          </a:r>
          <a:endParaRPr lang="en-US" sz="4000" kern="1200" cap="none"/>
        </a:p>
      </dsp:txBody>
      <dsp:txXfrm>
        <a:off x="3807074" y="2729869"/>
        <a:ext cx="3206250" cy="720000"/>
      </dsp:txXfrm>
    </dsp:sp>
    <dsp:sp modelId="{A833F8BD-4722-4EC1-A3C4-0A5FAF88573F}">
      <dsp:nvSpPr>
        <dsp:cNvPr id="0" name=""/>
        <dsp:cNvSpPr/>
      </dsp:nvSpPr>
      <dsp:spPr>
        <a:xfrm>
          <a:off x="8199637" y="164868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76DA8B-DAC9-4048-B407-7734E1CA8A3B}">
      <dsp:nvSpPr>
        <dsp:cNvPr id="0" name=""/>
        <dsp:cNvSpPr/>
      </dsp:nvSpPr>
      <dsp:spPr>
        <a:xfrm>
          <a:off x="8396152" y="361384"/>
          <a:ext cx="1562780" cy="15627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4EC6A-0426-4509-9601-C0053178C297}">
      <dsp:nvSpPr>
        <dsp:cNvPr id="0" name=""/>
        <dsp:cNvSpPr/>
      </dsp:nvSpPr>
      <dsp:spPr>
        <a:xfrm>
          <a:off x="7574418" y="2729869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4000" kern="1200" cap="none"/>
            <a:t>Site internet</a:t>
          </a:r>
          <a:endParaRPr lang="en-US" sz="4000" kern="1200" cap="none"/>
        </a:p>
      </dsp:txBody>
      <dsp:txXfrm>
        <a:off x="7574418" y="2729869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3AB8729-33CB-43DF-A28A-5EA3008A83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5CFE45-2AB2-4DCF-923F-DF6E03C6F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0E4AE-0A06-44A4-B2E3-64FFC6E20114}" type="datetimeFigureOut">
              <a:rPr lang="fr-FR" smtClean="0"/>
              <a:t>28/05/2019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C6817AA-8DEE-405A-9C50-F44817AB96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A98FF7-2BB1-45D5-8FF2-212273CFE5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84D06-2884-4273-BC87-68392E71CD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359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FCEE6-CFA9-4906-8C9C-229E3A434C2A}" type="datetimeFigureOut">
              <a:rPr lang="fr-FR" smtClean="0"/>
              <a:t>28/05/2019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A6D2A-3B8F-4654-A4DA-C191208EBE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014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Two</a:t>
            </a:r>
            <a:r>
              <a:rPr lang="fr-FR"/>
              <a:t> first </a:t>
            </a:r>
            <a:r>
              <a:rPr lang="fr-FR" err="1"/>
              <a:t>monster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A6D2A-3B8F-4654-A4DA-C191208EBE7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648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A6D2A-3B8F-4654-A4DA-C191208EBE7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284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A6D2A-3B8F-4654-A4DA-C191208EBE7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172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A6D2A-3B8F-4654-A4DA-C191208EBE7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85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95767" y="6096530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B5FDF-C2A1-4E13-834B-240A48F4C8E2}" type="datetime1">
              <a:rPr lang="en-US" smtClean="0"/>
              <a:t>5/28/2019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6FE76-E9EF-4FA4-8259-2035E8A484EE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114FD-EA2C-4985-9B91-E1F3F923D303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72ED-4B43-490E-82C4-A428BCCDDB6F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633CD-F65A-4B2B-B52B-F989E00A873D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FCF9E-2F98-4B6B-B587-3B06D5C6DF80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2A2C-B758-4B4E-84E0-EF216FCCC140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14EAA-2A62-4D24-91C0-15EECF63BD2C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>
            <a:lvl1pPr>
              <a:defRPr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374900"/>
            <a:ext cx="8534400" cy="3615267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3048" y="6019799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0F8C-F601-4892-AF4B-E9977302EF1C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7D0B-E5CB-4BC1-9E2C-3CF2D3D7C9B6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6EA79-D570-45F0-A394-B44CADD0D821}" type="datetime1">
              <a:rPr lang="en-US" smtClean="0"/>
              <a:t>5/28/2019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826D9-A924-4DCF-BCD5-AB7246FD4A4B}" type="datetime1">
              <a:rPr lang="en-US" smtClean="0"/>
              <a:t>5/28/2019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69F95-58E9-42C5-9FDC-27FA05AC7CE1}" type="datetime1">
              <a:rPr lang="en-US" smtClean="0"/>
              <a:t>5/28/2019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CA13-59D0-4894-B860-C6A77ACCA68E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78F4-73D5-4889-933E-EEAEAD221FB5}" type="datetime1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A1A1D00-3038-4DA3-8A71-A15C745BC00B}" type="datetime1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3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0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98AA63-058D-47D9-BEEA-CB995C0F65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noProof="0"/>
              <a:t>SuperPlatformer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E6A780-3B99-4DC2-9680-DEAC35FBD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864904" cy="1947333"/>
          </a:xfrm>
        </p:spPr>
        <p:txBody>
          <a:bodyPr>
            <a:normAutofit/>
          </a:bodyPr>
          <a:lstStyle/>
          <a:p>
            <a:r>
              <a:rPr lang="fr-FR" noProof="0">
                <a:solidFill>
                  <a:schemeClr val="bg1"/>
                </a:solidFill>
              </a:rPr>
              <a:t>Aurélien VISENTIN</a:t>
            </a:r>
          </a:p>
          <a:p>
            <a:r>
              <a:rPr lang="fr-FR" noProof="0">
                <a:solidFill>
                  <a:schemeClr val="bg1"/>
                </a:solidFill>
              </a:rPr>
              <a:t>Cloé ESCUDIER</a:t>
            </a:r>
          </a:p>
          <a:p>
            <a:r>
              <a:rPr lang="fr-FR" noProof="0">
                <a:solidFill>
                  <a:schemeClr val="bg1"/>
                </a:solidFill>
              </a:rPr>
              <a:t>Heiko CARLIER</a:t>
            </a:r>
          </a:p>
          <a:p>
            <a:r>
              <a:rPr lang="fr-FR" noProof="0">
                <a:solidFill>
                  <a:schemeClr val="bg1"/>
                </a:solidFill>
              </a:rPr>
              <a:t>Corentin PION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E87F33-CAD9-428C-BFAD-B2503A654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9B4563-AEE1-418C-90B6-2FFA3AB50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306" y="1906833"/>
            <a:ext cx="6698265" cy="3349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449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F9B2D6-400C-4360-BA72-56E1D7F6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fr-FR" b="1"/>
              <a:t>Intelligences artificielles</a:t>
            </a:r>
            <a:endParaRPr lang="en-US" noProof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FF226A-CBA0-4944-9B10-937CFBE61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74900"/>
            <a:ext cx="4724603" cy="3615267"/>
          </a:xfrm>
        </p:spPr>
        <p:txBody>
          <a:bodyPr/>
          <a:lstStyle/>
          <a:p>
            <a:r>
              <a:rPr lang="en-US" noProof="0">
                <a:solidFill>
                  <a:schemeClr val="bg1"/>
                </a:solidFill>
              </a:rPr>
              <a:t>Trois types </a:t>
            </a:r>
            <a:r>
              <a:rPr lang="en-US" noProof="0" err="1">
                <a:solidFill>
                  <a:schemeClr val="bg1"/>
                </a:solidFill>
              </a:rPr>
              <a:t>d’IA</a:t>
            </a:r>
            <a:r>
              <a:rPr lang="en-US" noProof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Suit le </a:t>
            </a:r>
            <a:r>
              <a:rPr lang="en-US" err="1">
                <a:solidFill>
                  <a:schemeClr val="bg1"/>
                </a:solidFill>
              </a:rPr>
              <a:t>joueur</a:t>
            </a:r>
            <a:endParaRPr lang="en-US" noProof="0">
              <a:solidFill>
                <a:schemeClr val="bg1"/>
              </a:solidFill>
            </a:endParaRPr>
          </a:p>
          <a:p>
            <a:pPr lvl="1"/>
            <a:r>
              <a:rPr lang="en-US">
                <a:solidFill>
                  <a:schemeClr val="bg1"/>
                </a:solidFill>
              </a:rPr>
              <a:t>Fait les “cent pas”</a:t>
            </a:r>
            <a:endParaRPr lang="en-US" noProof="0">
              <a:solidFill>
                <a:schemeClr val="bg1"/>
              </a:solidFill>
            </a:endParaRPr>
          </a:p>
          <a:p>
            <a:pPr lvl="1"/>
            <a:r>
              <a:rPr lang="en-US" noProof="0">
                <a:solidFill>
                  <a:schemeClr val="bg1"/>
                </a:solidFill>
              </a:rPr>
              <a:t>Lancer de boules de feu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740094-7050-4215-A130-D275942D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3048" y="6019799"/>
            <a:ext cx="1142245" cy="669925"/>
          </a:xfrm>
        </p:spPr>
        <p:txBody>
          <a:bodyPr/>
          <a:lstStyle/>
          <a:p>
            <a:fld id="{D57F1E4F-1CFF-5643-939E-217C01CDF565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" name="Image 5" descr="Une image contenant objet&#10;&#10;Description générée automatiquement">
            <a:extLst>
              <a:ext uri="{FF2B5EF4-FFF2-40B4-BE49-F238E27FC236}">
                <a16:creationId xmlns:a16="http://schemas.microsoft.com/office/drawing/2014/main" id="{31096D26-5980-4570-910D-37FAF5D81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4" t="25109" r="22036" b="-1"/>
          <a:stretch/>
        </p:blipFill>
        <p:spPr>
          <a:xfrm>
            <a:off x="4951412" y="2192867"/>
            <a:ext cx="6276109" cy="3719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4933B22-5E25-444E-A7B2-944C106C4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597" y="7556894"/>
            <a:ext cx="4900686" cy="37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53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7F2D27-7F42-411D-B87A-77169298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noProof="0"/>
              <a:t>Intelligences artificielles</a:t>
            </a:r>
            <a:br>
              <a:rPr lang="fr-FR" b="1" noProof="0"/>
            </a:br>
            <a:r>
              <a:rPr lang="fr-FR" sz="2400" noProof="0"/>
              <a:t>Lancer de boules de feu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738AEFB-F7E0-45E0-8171-C56FE0F4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5214" y="6060614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69A191B-ACF4-4263-8E6F-154F2024C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487" y="2372568"/>
            <a:ext cx="5218701" cy="40230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932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F88FC9-A4D6-4037-83C5-993D96454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675466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sz="7000" noProof="0"/>
              <a:t>Graphismes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82E878C-E27B-4754-96E6-3C46E4FA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3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6B1B7F4-355A-47AB-ABE4-B22DE5567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86188-7387-44EC-AECE-B3F63A798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0D174E-CDAA-4A10-9749-362D8C1551C0}"/>
              </a:ext>
            </a:extLst>
          </p:cNvPr>
          <p:cNvSpPr txBox="1"/>
          <p:nvPr/>
        </p:nvSpPr>
        <p:spPr>
          <a:xfrm>
            <a:off x="176707" y="6320392"/>
            <a:ext cx="421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Fond d’écran du présent</a:t>
            </a:r>
          </a:p>
        </p:txBody>
      </p:sp>
    </p:spTree>
    <p:extLst>
      <p:ext uri="{BB962C8B-B14F-4D97-AF65-F5344CB8AC3E}">
        <p14:creationId xmlns:p14="http://schemas.microsoft.com/office/powerpoint/2010/main" val="3550922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 descr="Une image contenant montagne, ciel, extérieur&#10;&#10;Description générée automatiquement">
            <a:extLst>
              <a:ext uri="{FF2B5EF4-FFF2-40B4-BE49-F238E27FC236}">
                <a16:creationId xmlns:a16="http://schemas.microsoft.com/office/drawing/2014/main" id="{F1F3E980-BA57-4436-9A29-E9584B289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15919B-7FD4-4DC7-B594-89466BF1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147ACAF-622C-4DE0-AAA0-8C58A7E66AAA}"/>
              </a:ext>
            </a:extLst>
          </p:cNvPr>
          <p:cNvSpPr txBox="1"/>
          <p:nvPr/>
        </p:nvSpPr>
        <p:spPr>
          <a:xfrm>
            <a:off x="238299" y="6269182"/>
            <a:ext cx="426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Fond d’écran du futur</a:t>
            </a:r>
          </a:p>
        </p:txBody>
      </p:sp>
    </p:spTree>
    <p:extLst>
      <p:ext uri="{BB962C8B-B14F-4D97-AF65-F5344CB8AC3E}">
        <p14:creationId xmlns:p14="http://schemas.microsoft.com/office/powerpoint/2010/main" val="1870394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E66AD0DF-805D-411A-A904-FC59A3DE1F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D9D82E-2EA4-4159-A2B9-3871D207D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E376476-9C4B-4F20-90E5-C6A292F10C2E}"/>
              </a:ext>
            </a:extLst>
          </p:cNvPr>
          <p:cNvSpPr txBox="1"/>
          <p:nvPr/>
        </p:nvSpPr>
        <p:spPr>
          <a:xfrm>
            <a:off x="238298" y="6248400"/>
            <a:ext cx="292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Fond d’écran du passé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D3DCF0D-4671-48D1-969B-961DBD7E9D86}"/>
              </a:ext>
            </a:extLst>
          </p:cNvPr>
          <p:cNvGrpSpPr/>
          <p:nvPr/>
        </p:nvGrpSpPr>
        <p:grpSpPr>
          <a:xfrm>
            <a:off x="1412221" y="7748990"/>
            <a:ext cx="2763498" cy="3376200"/>
            <a:chOff x="1399842" y="2192867"/>
            <a:chExt cx="2763498" cy="3376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Zone de texte 2">
              <a:extLst>
                <a:ext uri="{FF2B5EF4-FFF2-40B4-BE49-F238E27FC236}">
                  <a16:creationId xmlns:a16="http://schemas.microsoft.com/office/drawing/2014/main" id="{7F4B3020-CE56-4A48-9948-2565941919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8052" y="5230513"/>
              <a:ext cx="1537717" cy="338554"/>
            </a:xfrm>
            <a:prstGeom prst="rect">
              <a:avLst/>
            </a:prstGeom>
            <a:noFill/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rot="0" vert="horz" wrap="square" lIns="91440" tIns="45720" rIns="91440" bIns="45720" anchor="t" anchorCtr="0" upright="1">
              <a:spAutoFit/>
            </a:bodyPr>
            <a:lstStyle/>
            <a:p>
              <a:pPr indent="226695" algn="just">
                <a:spcAft>
                  <a:spcPts val="0"/>
                </a:spcAft>
              </a:pPr>
              <a:r>
                <a:rPr lang="fr-FR" sz="1600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Croquis</a:t>
              </a:r>
              <a:endParaRPr lang="fr-FR" sz="16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15B7B1E9-484E-468A-AB23-684F67D0EB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9842" y="2192867"/>
              <a:ext cx="2763498" cy="2900154"/>
            </a:xfrm>
            <a:prstGeom prst="roundRect">
              <a:avLst>
                <a:gd name="adj" fmla="val 14461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BA094B2-61D5-41BC-BCA1-A73FC51F232B}"/>
              </a:ext>
            </a:extLst>
          </p:cNvPr>
          <p:cNvGrpSpPr/>
          <p:nvPr/>
        </p:nvGrpSpPr>
        <p:grpSpPr>
          <a:xfrm>
            <a:off x="5587940" y="7734783"/>
            <a:ext cx="1847654" cy="3343530"/>
            <a:chOff x="4989379" y="2178660"/>
            <a:chExt cx="1847654" cy="3343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E8FA6567-8F8C-4E2B-AB0F-28489F91EE54}"/>
                </a:ext>
              </a:extLst>
            </p:cNvPr>
            <p:cNvSpPr/>
            <p:nvPr/>
          </p:nvSpPr>
          <p:spPr>
            <a:xfrm>
              <a:off x="4989379" y="2178660"/>
              <a:ext cx="1847654" cy="2957183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3" name="Picture 2" descr="https://cdn.discordapp.com/attachments/522742940364308483/570176528999251968/12_avant_saut.png">
              <a:extLst>
                <a:ext uri="{FF2B5EF4-FFF2-40B4-BE49-F238E27FC236}">
                  <a16:creationId xmlns:a16="http://schemas.microsoft.com/office/drawing/2014/main" id="{9FBC5F74-DB5E-400A-81BE-76F2E7491B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8" r="50000" b="43958"/>
            <a:stretch/>
          </p:blipFill>
          <p:spPr bwMode="auto">
            <a:xfrm>
              <a:off x="5217148" y="2192867"/>
              <a:ext cx="1535574" cy="2957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Zone de texte 2">
              <a:extLst>
                <a:ext uri="{FF2B5EF4-FFF2-40B4-BE49-F238E27FC236}">
                  <a16:creationId xmlns:a16="http://schemas.microsoft.com/office/drawing/2014/main" id="{E685F484-EAC7-41AE-8C88-0E4A979F8D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7796" y="5183636"/>
              <a:ext cx="1311426" cy="338554"/>
            </a:xfrm>
            <a:prstGeom prst="rect">
              <a:avLst/>
            </a:prstGeom>
            <a:noFill/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rot="0" vert="horz" wrap="square" lIns="91440" tIns="45720" rIns="91440" bIns="45720" anchor="t" anchorCtr="0" upright="1">
              <a:spAutoFit/>
            </a:bodyPr>
            <a:lstStyle/>
            <a:p>
              <a:pPr indent="226695" algn="just">
                <a:spcAft>
                  <a:spcPts val="0"/>
                </a:spcAft>
              </a:pPr>
              <a:r>
                <a:rPr lang="fr-FR" sz="1600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Héros</a:t>
              </a:r>
              <a:endParaRPr lang="fr-FR" sz="16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7841CECD-AA10-4C94-9C67-F8AA202C90F6}"/>
              </a:ext>
            </a:extLst>
          </p:cNvPr>
          <p:cNvGrpSpPr/>
          <p:nvPr/>
        </p:nvGrpSpPr>
        <p:grpSpPr>
          <a:xfrm>
            <a:off x="8932126" y="7734783"/>
            <a:ext cx="1953203" cy="3343531"/>
            <a:chOff x="8860339" y="2178659"/>
            <a:chExt cx="1953203" cy="33435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9FDD04EF-5900-4E85-BA18-9903D89813B4}"/>
                </a:ext>
              </a:extLst>
            </p:cNvPr>
            <p:cNvSpPr/>
            <p:nvPr/>
          </p:nvSpPr>
          <p:spPr>
            <a:xfrm>
              <a:off x="8860339" y="2192868"/>
              <a:ext cx="1847654" cy="2957183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7" name="Image 26" descr="Une image contenant jouet, poupée&#10;&#10;Description générée automatiquement">
              <a:extLst>
                <a:ext uri="{FF2B5EF4-FFF2-40B4-BE49-F238E27FC236}">
                  <a16:creationId xmlns:a16="http://schemas.microsoft.com/office/drawing/2014/main" id="{20AB46C3-C5FE-41A8-9E64-04EA929AF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71" t="18743"/>
            <a:stretch/>
          </p:blipFill>
          <p:spPr bwMode="auto">
            <a:xfrm>
              <a:off x="8940645" y="2178659"/>
              <a:ext cx="1872897" cy="2957183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8" name="Zone de texte 2">
              <a:extLst>
                <a:ext uri="{FF2B5EF4-FFF2-40B4-BE49-F238E27FC236}">
                  <a16:creationId xmlns:a16="http://schemas.microsoft.com/office/drawing/2014/main" id="{C0D66F1A-1B58-4BE1-B1F1-6B63C60B4D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7156" y="5183636"/>
              <a:ext cx="1537717" cy="338554"/>
            </a:xfrm>
            <a:prstGeom prst="rect">
              <a:avLst/>
            </a:prstGeom>
            <a:noFill/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rot="0" vert="horz" wrap="square" lIns="91440" tIns="45720" rIns="91440" bIns="45720" anchor="t" anchorCtr="0" upright="1">
              <a:spAutoFit/>
            </a:bodyPr>
            <a:lstStyle/>
            <a:p>
              <a:pPr indent="226695" algn="just">
                <a:spcAft>
                  <a:spcPts val="0"/>
                </a:spcAft>
              </a:pPr>
              <a:r>
                <a:rPr lang="fr-FR" sz="1600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Némésis</a:t>
              </a:r>
              <a:endParaRPr lang="fr-FR" sz="16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4124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7771A8-D587-4772-B956-4155F363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AB5173F-97FD-4959-AAFD-BD26E1F1AEDB}"/>
              </a:ext>
            </a:extLst>
          </p:cNvPr>
          <p:cNvGrpSpPr/>
          <p:nvPr/>
        </p:nvGrpSpPr>
        <p:grpSpPr>
          <a:xfrm>
            <a:off x="1412221" y="2192867"/>
            <a:ext cx="2763498" cy="3376200"/>
            <a:chOff x="1399842" y="2192867"/>
            <a:chExt cx="2763498" cy="3376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Zone de texte 2">
              <a:extLst>
                <a:ext uri="{FF2B5EF4-FFF2-40B4-BE49-F238E27FC236}">
                  <a16:creationId xmlns:a16="http://schemas.microsoft.com/office/drawing/2014/main" id="{94967E55-1973-498C-98B9-8982CFA95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8052" y="5230513"/>
              <a:ext cx="1537717" cy="338554"/>
            </a:xfrm>
            <a:prstGeom prst="rect">
              <a:avLst/>
            </a:prstGeom>
            <a:noFill/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rot="0" vert="horz" wrap="square" lIns="91440" tIns="45720" rIns="91440" bIns="45720" anchor="t" anchorCtr="0" upright="1">
              <a:spAutoFit/>
            </a:bodyPr>
            <a:lstStyle/>
            <a:p>
              <a:pPr indent="226695" algn="just">
                <a:spcAft>
                  <a:spcPts val="0"/>
                </a:spcAft>
              </a:pPr>
              <a:r>
                <a:rPr lang="fr-FR" sz="1600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Croquis</a:t>
              </a:r>
              <a:endParaRPr lang="fr-FR" sz="16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53E1104-D5BD-4553-9C4F-46BF00C68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9842" y="2192867"/>
              <a:ext cx="2763498" cy="2900154"/>
            </a:xfrm>
            <a:prstGeom prst="roundRect">
              <a:avLst>
                <a:gd name="adj" fmla="val 14461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3C273DD-9DF9-4BD0-9B6A-EFBACB7A6EF8}"/>
              </a:ext>
            </a:extLst>
          </p:cNvPr>
          <p:cNvGrpSpPr/>
          <p:nvPr/>
        </p:nvGrpSpPr>
        <p:grpSpPr>
          <a:xfrm>
            <a:off x="5587940" y="2178660"/>
            <a:ext cx="1847654" cy="3343530"/>
            <a:chOff x="4989379" y="2178660"/>
            <a:chExt cx="1847654" cy="33435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CC2C95AE-6C71-428F-B67A-CEC153E6CF08}"/>
                </a:ext>
              </a:extLst>
            </p:cNvPr>
            <p:cNvSpPr/>
            <p:nvPr/>
          </p:nvSpPr>
          <p:spPr>
            <a:xfrm>
              <a:off x="4989379" y="2178660"/>
              <a:ext cx="1847654" cy="2957183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Picture 2" descr="https://cdn.discordapp.com/attachments/522742940364308483/570176528999251968/12_avant_saut.png">
              <a:extLst>
                <a:ext uri="{FF2B5EF4-FFF2-40B4-BE49-F238E27FC236}">
                  <a16:creationId xmlns:a16="http://schemas.microsoft.com/office/drawing/2014/main" id="{54A5D8F8-6792-4A4D-89D2-A2B07604E3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68" r="50000" b="43958"/>
            <a:stretch/>
          </p:blipFill>
          <p:spPr bwMode="auto">
            <a:xfrm>
              <a:off x="5217148" y="2192867"/>
              <a:ext cx="1535574" cy="2957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Zone de texte 2">
              <a:extLst>
                <a:ext uri="{FF2B5EF4-FFF2-40B4-BE49-F238E27FC236}">
                  <a16:creationId xmlns:a16="http://schemas.microsoft.com/office/drawing/2014/main" id="{46269D00-48AE-4D29-884A-5BF13C4F81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7796" y="5183636"/>
              <a:ext cx="1311426" cy="338554"/>
            </a:xfrm>
            <a:prstGeom prst="rect">
              <a:avLst/>
            </a:prstGeom>
            <a:noFill/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rot="0" vert="horz" wrap="square" lIns="91440" tIns="45720" rIns="91440" bIns="45720" anchor="t" anchorCtr="0" upright="1">
              <a:spAutoFit/>
            </a:bodyPr>
            <a:lstStyle/>
            <a:p>
              <a:pPr indent="226695" algn="just">
                <a:spcAft>
                  <a:spcPts val="0"/>
                </a:spcAft>
              </a:pPr>
              <a:r>
                <a:rPr lang="fr-FR" sz="1600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Héros</a:t>
              </a:r>
              <a:endParaRPr lang="fr-FR" sz="16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D9AD43B1-24D9-4A99-A883-8B2F1D340ECC}"/>
              </a:ext>
            </a:extLst>
          </p:cNvPr>
          <p:cNvGrpSpPr/>
          <p:nvPr/>
        </p:nvGrpSpPr>
        <p:grpSpPr>
          <a:xfrm>
            <a:off x="8932126" y="2178660"/>
            <a:ext cx="1953203" cy="3343531"/>
            <a:chOff x="8860339" y="2178659"/>
            <a:chExt cx="1953203" cy="33435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8F42FCF-9696-4AC8-B97D-7193D7115673}"/>
                </a:ext>
              </a:extLst>
            </p:cNvPr>
            <p:cNvSpPr/>
            <p:nvPr/>
          </p:nvSpPr>
          <p:spPr>
            <a:xfrm>
              <a:off x="8860339" y="2192868"/>
              <a:ext cx="1847654" cy="2957183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Image 8" descr="Une image contenant jouet, poupée&#10;&#10;Description générée automatiquement">
              <a:extLst>
                <a:ext uri="{FF2B5EF4-FFF2-40B4-BE49-F238E27FC236}">
                  <a16:creationId xmlns:a16="http://schemas.microsoft.com/office/drawing/2014/main" id="{107B9862-5638-40EE-9F22-0694A6DF85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71" t="18743"/>
            <a:stretch/>
          </p:blipFill>
          <p:spPr bwMode="auto">
            <a:xfrm>
              <a:off x="8940645" y="2178659"/>
              <a:ext cx="1872897" cy="2957183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Zone de texte 2">
              <a:extLst>
                <a:ext uri="{FF2B5EF4-FFF2-40B4-BE49-F238E27FC236}">
                  <a16:creationId xmlns:a16="http://schemas.microsoft.com/office/drawing/2014/main" id="{B0EA4168-12EE-46B7-AEA7-A1936E2959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7156" y="5183636"/>
              <a:ext cx="1537717" cy="338554"/>
            </a:xfrm>
            <a:prstGeom prst="rect">
              <a:avLst/>
            </a:prstGeom>
            <a:noFill/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rot="0" vert="horz" wrap="square" lIns="91440" tIns="45720" rIns="91440" bIns="45720" anchor="t" anchorCtr="0" upright="1">
              <a:spAutoFit/>
            </a:bodyPr>
            <a:lstStyle/>
            <a:p>
              <a:pPr indent="226695" algn="just">
                <a:spcAft>
                  <a:spcPts val="0"/>
                </a:spcAft>
              </a:pPr>
              <a:r>
                <a:rPr lang="fr-FR" sz="1600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Némésis</a:t>
              </a:r>
              <a:endParaRPr lang="fr-FR" sz="16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itre 1">
            <a:extLst>
              <a:ext uri="{FF2B5EF4-FFF2-40B4-BE49-F238E27FC236}">
                <a16:creationId xmlns:a16="http://schemas.microsoft.com/office/drawing/2014/main" id="{DC5022EB-1667-4889-B05B-4F669BB17042}"/>
              </a:ext>
            </a:extLst>
          </p:cNvPr>
          <p:cNvSpPr txBox="1">
            <a:spLocks/>
          </p:cNvSpPr>
          <p:nvPr/>
        </p:nvSpPr>
        <p:spPr>
          <a:xfrm>
            <a:off x="700838" y="-1801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b="1">
                <a:latin typeface="Arial" panose="020B0604020202020204" pitchFamily="34" charset="0"/>
                <a:cs typeface="Arial" panose="020B0604020202020204" pitchFamily="34" charset="0"/>
              </a:rPr>
              <a:t> Personnages</a:t>
            </a:r>
          </a:p>
        </p:txBody>
      </p:sp>
    </p:spTree>
    <p:extLst>
      <p:ext uri="{BB962C8B-B14F-4D97-AF65-F5344CB8AC3E}">
        <p14:creationId xmlns:p14="http://schemas.microsoft.com/office/powerpoint/2010/main" val="784200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8BD7E6-5973-4212-B05D-167E06746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38" y="-18012"/>
            <a:ext cx="8534400" cy="1507067"/>
          </a:xfrm>
        </p:spPr>
        <p:txBody>
          <a:bodyPr>
            <a:normAutofit/>
          </a:bodyPr>
          <a:lstStyle/>
          <a:p>
            <a:r>
              <a:rPr lang="fr-FR" sz="4000" b="1" noProof="0">
                <a:latin typeface="Arial" panose="020B0604020202020204" pitchFamily="34" charset="0"/>
                <a:cs typeface="Arial" panose="020B0604020202020204" pitchFamily="34" charset="0"/>
              </a:rPr>
              <a:t> Objets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332E75D-FD77-4B9E-8B10-B303AE8D0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C33760B-EFDF-4C50-B195-7F156409814F}"/>
              </a:ext>
            </a:extLst>
          </p:cNvPr>
          <p:cNvGrpSpPr/>
          <p:nvPr/>
        </p:nvGrpSpPr>
        <p:grpSpPr>
          <a:xfrm>
            <a:off x="8462501" y="2598477"/>
            <a:ext cx="1866900" cy="2322890"/>
            <a:chOff x="8052764" y="2598477"/>
            <a:chExt cx="1866900" cy="2322890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11624F5-0E1D-4889-AC59-395B27DE4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042" t="34256" r="44167" b="24913"/>
            <a:stretch/>
          </p:blipFill>
          <p:spPr>
            <a:xfrm>
              <a:off x="8455403" y="2598477"/>
              <a:ext cx="1061622" cy="18220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84787C7-5ABD-40C9-BE96-DD1B9DA2F1CD}"/>
                </a:ext>
              </a:extLst>
            </p:cNvPr>
            <p:cNvSpPr txBox="1"/>
            <p:nvPr/>
          </p:nvSpPr>
          <p:spPr>
            <a:xfrm>
              <a:off x="8052764" y="4582813"/>
              <a:ext cx="186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Fragment de portail</a:t>
              </a:r>
              <a:endParaRPr lang="fr-FR" sz="16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FD3D5F47-3FCE-4CB5-8618-648D634B7A33}"/>
              </a:ext>
            </a:extLst>
          </p:cNvPr>
          <p:cNvGrpSpPr/>
          <p:nvPr/>
        </p:nvGrpSpPr>
        <p:grpSpPr>
          <a:xfrm>
            <a:off x="4985178" y="1946127"/>
            <a:ext cx="2308410" cy="2975240"/>
            <a:chOff x="4886809" y="1946127"/>
            <a:chExt cx="2308410" cy="2975240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363CBD1-ADAE-467F-B0DA-68AB3CA56EBF}"/>
                </a:ext>
              </a:extLst>
            </p:cNvPr>
            <p:cNvSpPr txBox="1"/>
            <p:nvPr/>
          </p:nvSpPr>
          <p:spPr>
            <a:xfrm>
              <a:off x="5359890" y="4582813"/>
              <a:ext cx="1362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Boule de feu</a:t>
              </a:r>
              <a:endParaRPr lang="fr-FR" sz="16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6AAD2C6D-83E5-48B2-9732-BB5BC7003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86809" y="1946127"/>
              <a:ext cx="2308410" cy="26161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DFB59988-164E-4F93-9994-02858068C3B1}"/>
              </a:ext>
            </a:extLst>
          </p:cNvPr>
          <p:cNvGrpSpPr/>
          <p:nvPr/>
        </p:nvGrpSpPr>
        <p:grpSpPr>
          <a:xfrm>
            <a:off x="1756826" y="2275187"/>
            <a:ext cx="1632239" cy="2483854"/>
            <a:chOff x="1446414" y="2275187"/>
            <a:chExt cx="1632239" cy="2483854"/>
          </a:xfrm>
        </p:grpSpPr>
        <p:sp>
          <p:nvSpPr>
            <p:cNvPr id="14" name="Zone de texte 2">
              <a:extLst>
                <a:ext uri="{FF2B5EF4-FFF2-40B4-BE49-F238E27FC236}">
                  <a16:creationId xmlns:a16="http://schemas.microsoft.com/office/drawing/2014/main" id="{0287E51E-1EDD-491B-A03D-4B074920C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2658" y="4420487"/>
              <a:ext cx="1179750" cy="338554"/>
            </a:xfrm>
            <a:prstGeom prst="rect">
              <a:avLst/>
            </a:prstGeom>
            <a:noFill/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rot="0" vert="horz" wrap="square" lIns="91440" tIns="45720" rIns="91440" bIns="45720" anchor="t" anchorCtr="0" upright="1">
              <a:spAutoFit/>
            </a:bodyPr>
            <a:lstStyle/>
            <a:p>
              <a:pPr indent="226695" algn="just">
                <a:spcAft>
                  <a:spcPts val="0"/>
                </a:spcAft>
              </a:pPr>
              <a:r>
                <a:rPr lang="en-US" sz="1600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</a:t>
              </a:r>
              <a:r>
                <a:rPr lang="fr-FR" sz="1600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offre</a:t>
              </a:r>
              <a:endParaRPr lang="fr-FR" sz="16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F8F34BFD-5068-4216-84C5-CFBA9D578A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698" t="24291" r="38750" b="5809"/>
            <a:stretch/>
          </p:blipFill>
          <p:spPr>
            <a:xfrm>
              <a:off x="1446414" y="2275187"/>
              <a:ext cx="1632239" cy="21305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9929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740094-7050-4215-A130-D275942D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05939F86-5A57-4855-91B5-AFEAA84DF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38" y="-18012"/>
            <a:ext cx="8534400" cy="1507067"/>
          </a:xfrm>
        </p:spPr>
        <p:txBody>
          <a:bodyPr>
            <a:normAutofit/>
          </a:bodyPr>
          <a:lstStyle/>
          <a:p>
            <a:r>
              <a:rPr lang="fr-FR" sz="4000" b="1">
                <a:latin typeface="Arial" panose="020B0604020202020204" pitchFamily="34" charset="0"/>
                <a:cs typeface="Arial" panose="020B0604020202020204" pitchFamily="34" charset="0"/>
              </a:rPr>
              <a:t>Blocs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D2748AA-BBB7-4981-9980-6B58226B6719}"/>
              </a:ext>
            </a:extLst>
          </p:cNvPr>
          <p:cNvGrpSpPr/>
          <p:nvPr/>
        </p:nvGrpSpPr>
        <p:grpSpPr>
          <a:xfrm>
            <a:off x="9375135" y="3061307"/>
            <a:ext cx="1691814" cy="2098949"/>
            <a:chOff x="8794865" y="3108440"/>
            <a:chExt cx="1285875" cy="1595321"/>
          </a:xfrm>
        </p:grpSpPr>
        <p:pic>
          <p:nvPicPr>
            <p:cNvPr id="13" name="Picture 13" descr="A picture containing green, object&#10;&#10;Description generated with high confidence">
              <a:extLst>
                <a:ext uri="{FF2B5EF4-FFF2-40B4-BE49-F238E27FC236}">
                  <a16:creationId xmlns:a16="http://schemas.microsoft.com/office/drawing/2014/main" id="{EA08FC7A-38A2-473F-AE9E-3C24CAEB3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94865" y="3108440"/>
              <a:ext cx="1285875" cy="12858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BA7DF56-270E-4798-A955-1C4097721896}"/>
                </a:ext>
              </a:extLst>
            </p:cNvPr>
            <p:cNvSpPr txBox="1"/>
            <p:nvPr/>
          </p:nvSpPr>
          <p:spPr>
            <a:xfrm>
              <a:off x="8842430" y="4446441"/>
              <a:ext cx="1099426" cy="257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Briques 2</a:t>
              </a:r>
              <a:endParaRPr lang="fr-FR" sz="16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F8F5C517-E73C-4F64-9415-AAC815C9A495}"/>
              </a:ext>
            </a:extLst>
          </p:cNvPr>
          <p:cNvGrpSpPr/>
          <p:nvPr/>
        </p:nvGrpSpPr>
        <p:grpSpPr>
          <a:xfrm>
            <a:off x="1125051" y="3086368"/>
            <a:ext cx="1691813" cy="2073887"/>
            <a:chOff x="2013066" y="3127489"/>
            <a:chExt cx="1285874" cy="1576272"/>
          </a:xfrm>
        </p:grpSpPr>
        <p:pic>
          <p:nvPicPr>
            <p:cNvPr id="3" name="Picture 4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83CE8BF-FACF-4602-BFAC-62413A1278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058" t="35849" r="35640" b="36687"/>
            <a:stretch/>
          </p:blipFill>
          <p:spPr>
            <a:xfrm>
              <a:off x="2013066" y="3127489"/>
              <a:ext cx="1285874" cy="12477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D153DEA7-04DC-4A2A-B354-7162BC45DA0B}"/>
                </a:ext>
              </a:extLst>
            </p:cNvPr>
            <p:cNvSpPr txBox="1"/>
            <p:nvPr/>
          </p:nvSpPr>
          <p:spPr>
            <a:xfrm>
              <a:off x="2046763" y="4446441"/>
              <a:ext cx="1199021" cy="257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Terre</a:t>
              </a:r>
              <a:endParaRPr lang="fr-FR" sz="16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EA2DA755-4C6D-4E40-892B-378B4E4692DE}"/>
              </a:ext>
            </a:extLst>
          </p:cNvPr>
          <p:cNvGrpSpPr/>
          <p:nvPr/>
        </p:nvGrpSpPr>
        <p:grpSpPr>
          <a:xfrm>
            <a:off x="6645993" y="3119164"/>
            <a:ext cx="1604091" cy="1996757"/>
            <a:chOff x="6550140" y="3141777"/>
            <a:chExt cx="1219200" cy="1517649"/>
          </a:xfrm>
        </p:grpSpPr>
        <p:pic>
          <p:nvPicPr>
            <p:cNvPr id="7" name="Picture 7" descr="A picture containing building&#10;&#10;Description generated with high confidence">
              <a:extLst>
                <a:ext uri="{FF2B5EF4-FFF2-40B4-BE49-F238E27FC236}">
                  <a16:creationId xmlns:a16="http://schemas.microsoft.com/office/drawing/2014/main" id="{3239A4BB-4172-46BC-B465-F62AAAE11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0140" y="3141777"/>
              <a:ext cx="1219200" cy="1219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99F283E8-9ECB-4C00-B149-F19B195FBFA8}"/>
                </a:ext>
              </a:extLst>
            </p:cNvPr>
            <p:cNvSpPr txBox="1"/>
            <p:nvPr/>
          </p:nvSpPr>
          <p:spPr>
            <a:xfrm>
              <a:off x="6550140" y="4402106"/>
              <a:ext cx="1219200" cy="257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Briques 1</a:t>
              </a:r>
              <a:endParaRPr lang="fr-FR" sz="16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D198DAC4-848D-4759-8E2D-5BAF0B883531}"/>
              </a:ext>
            </a:extLst>
          </p:cNvPr>
          <p:cNvGrpSpPr/>
          <p:nvPr/>
        </p:nvGrpSpPr>
        <p:grpSpPr>
          <a:xfrm>
            <a:off x="3941915" y="3109814"/>
            <a:ext cx="1579027" cy="2035718"/>
            <a:chOff x="4324465" y="3141777"/>
            <a:chExt cx="1200150" cy="1547261"/>
          </a:xfrm>
        </p:grpSpPr>
        <p:pic>
          <p:nvPicPr>
            <p:cNvPr id="11" name="Picture 11" descr="A picture containing indoor&#10;&#10;Description generated with high confidence">
              <a:extLst>
                <a:ext uri="{FF2B5EF4-FFF2-40B4-BE49-F238E27FC236}">
                  <a16:creationId xmlns:a16="http://schemas.microsoft.com/office/drawing/2014/main" id="{80C48448-DAD9-4A13-B3EE-87AC13598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4465" y="3141777"/>
              <a:ext cx="1200150" cy="1219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E04935F-CB65-40FF-8BA0-617B3163265B}"/>
                </a:ext>
              </a:extLst>
            </p:cNvPr>
            <p:cNvSpPr txBox="1"/>
            <p:nvPr/>
          </p:nvSpPr>
          <p:spPr>
            <a:xfrm>
              <a:off x="4324465" y="4431718"/>
              <a:ext cx="1200150" cy="257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Pierre</a:t>
              </a:r>
              <a:endParaRPr lang="fr-FR" sz="16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322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6C85B4-41E1-4D6B-A461-D2B60BE8D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9592DAA-A2EC-403D-B0A9-90459BB19039}"/>
              </a:ext>
            </a:extLst>
          </p:cNvPr>
          <p:cNvSpPr txBox="1"/>
          <p:nvPr/>
        </p:nvSpPr>
        <p:spPr>
          <a:xfrm>
            <a:off x="648779" y="6037138"/>
            <a:ext cx="8158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Extrait du premier niveau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A348613-BEF0-4B08-BC26-E844F3289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43" y="1342583"/>
            <a:ext cx="11366514" cy="4603795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BB9EAB69-1AA6-4027-ABFF-1BD8EF0E0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38" y="-18012"/>
            <a:ext cx="8534400" cy="1507067"/>
          </a:xfrm>
        </p:spPr>
        <p:txBody>
          <a:bodyPr>
            <a:normAutofit/>
          </a:bodyPr>
          <a:lstStyle/>
          <a:p>
            <a:r>
              <a:rPr lang="fr-FR" sz="4000" b="1">
                <a:latin typeface="Arial" panose="020B0604020202020204" pitchFamily="34" charset="0"/>
                <a:cs typeface="Arial" panose="020B0604020202020204" pitchFamily="34" charset="0"/>
              </a:rPr>
              <a:t>Niveaux de jeu</a:t>
            </a:r>
          </a:p>
        </p:txBody>
      </p:sp>
    </p:spTree>
    <p:extLst>
      <p:ext uri="{BB962C8B-B14F-4D97-AF65-F5344CB8AC3E}">
        <p14:creationId xmlns:p14="http://schemas.microsoft.com/office/powerpoint/2010/main" val="3802947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87E127-3499-4A96-A8DE-D75726CD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noProof="0"/>
              <a:t>SuperPlatformer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8FB439-7536-4C15-8113-B46C8BDF7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noProof="0">
                <a:solidFill>
                  <a:schemeClr val="bg1"/>
                </a:solidFill>
              </a:rPr>
              <a:t>Jeu de plateformes </a:t>
            </a:r>
          </a:p>
          <a:p>
            <a:r>
              <a:rPr lang="fr-FR" noProof="0">
                <a:solidFill>
                  <a:schemeClr val="bg1"/>
                </a:solidFill>
              </a:rPr>
              <a:t>2D</a:t>
            </a:r>
          </a:p>
          <a:p>
            <a:r>
              <a:rPr lang="fr-FR" noProof="0">
                <a:solidFill>
                  <a:schemeClr val="bg1"/>
                </a:solidFill>
              </a:rPr>
              <a:t>Plusieurs décors</a:t>
            </a:r>
          </a:p>
          <a:p>
            <a:r>
              <a:rPr lang="fr-FR" noProof="0">
                <a:solidFill>
                  <a:schemeClr val="bg1"/>
                </a:solidFill>
              </a:rPr>
              <a:t>Pour tout public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D86EE6-FDE1-4EA7-9BEC-F85257A5A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DEA250-FC1B-4024-9187-491CB6C1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756" y="1754433"/>
            <a:ext cx="6698265" cy="3349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3FB04ABD-04EE-45E0-8E31-75682901C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460554"/>
              </p:ext>
            </p:extLst>
          </p:nvPr>
        </p:nvGraphicFramePr>
        <p:xfrm>
          <a:off x="2025535" y="7383461"/>
          <a:ext cx="8140930" cy="302400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127000" dist="1143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11192">
                  <a:extLst>
                    <a:ext uri="{9D8B030D-6E8A-4147-A177-3AD203B41FA5}">
                      <a16:colId xmlns:a16="http://schemas.microsoft.com/office/drawing/2014/main" val="2344040527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2880306121"/>
                    </a:ext>
                  </a:extLst>
                </a:gridCol>
                <a:gridCol w="130678">
                  <a:extLst>
                    <a:ext uri="{9D8B030D-6E8A-4147-A177-3AD203B41FA5}">
                      <a16:colId xmlns:a16="http://schemas.microsoft.com/office/drawing/2014/main" val="2852731277"/>
                    </a:ext>
                  </a:extLst>
                </a:gridCol>
                <a:gridCol w="1305596">
                  <a:extLst>
                    <a:ext uri="{9D8B030D-6E8A-4147-A177-3AD203B41FA5}">
                      <a16:colId xmlns:a16="http://schemas.microsoft.com/office/drawing/2014/main" val="3944837094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4283624815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354176003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Tâches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Aurélien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Cloé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Corentin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Heiko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392128493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Commandes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87032663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Mécaniques de jeu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240446005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Animations des modèles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3339532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Scénario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kern="12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1437744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Intelligences artificielles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25846439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Graphismes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87157585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Bandes sonores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7808328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Interface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40993743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Site Internet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84700382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Installateur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4249283668"/>
                  </a:ext>
                </a:extLst>
              </a:tr>
              <a:tr h="25200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 : Responsable</a:t>
                      </a:r>
                      <a:endParaRPr lang="fr-FR" sz="16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 : Suppléant</a:t>
                      </a:r>
                      <a:r>
                        <a:rPr lang="fr-FR" sz="1600" b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fr-FR" sz="16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204920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6598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8BD7E6-5973-4212-B05D-167E06746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38" y="-18012"/>
            <a:ext cx="8534400" cy="1507067"/>
          </a:xfrm>
        </p:spPr>
        <p:txBody>
          <a:bodyPr>
            <a:normAutofit/>
          </a:bodyPr>
          <a:lstStyle/>
          <a:p>
            <a:r>
              <a:rPr lang="fr-FR" sz="4000" b="1" noProof="0">
                <a:latin typeface="Arial"/>
                <a:cs typeface="Arial"/>
              </a:rPr>
              <a:t> </a:t>
            </a:r>
            <a:r>
              <a:rPr lang="fr-FR" sz="4000" b="1">
                <a:latin typeface="Arial"/>
                <a:cs typeface="Arial"/>
              </a:rPr>
              <a:t>A</a:t>
            </a:r>
            <a:r>
              <a:rPr lang="fr-FR" sz="4000" b="1" noProof="0" err="1">
                <a:latin typeface="Arial"/>
                <a:cs typeface="Arial"/>
              </a:rPr>
              <a:t>nimations</a:t>
            </a:r>
            <a:r>
              <a:rPr lang="fr-FR" sz="4000" b="1" noProof="0">
                <a:latin typeface="Arial"/>
                <a:cs typeface="Arial"/>
              </a:rPr>
              <a:t> </a:t>
            </a:r>
            <a:endParaRPr lang="fr-FR" sz="4000" b="1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3B0505-5D65-4E3B-9CE9-FCA93FC6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399DA0B9-6284-4E44-903B-753F31C6D7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83" t="34911"/>
          <a:stretch/>
        </p:blipFill>
        <p:spPr>
          <a:xfrm>
            <a:off x="1558506" y="2150853"/>
            <a:ext cx="8072638" cy="3037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 de texte 2">
            <a:extLst>
              <a:ext uri="{FF2B5EF4-FFF2-40B4-BE49-F238E27FC236}">
                <a16:creationId xmlns:a16="http://schemas.microsoft.com/office/drawing/2014/main" id="{4D356095-973C-477C-887F-B880E7323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707" y="5364943"/>
            <a:ext cx="3048000" cy="338554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 val="1"/>
            </a:ext>
          </a:extLst>
        </p:spPr>
        <p:txBody>
          <a:bodyPr rot="0" vert="horz" wrap="square" lIns="91440" tIns="45720" rIns="91440" bIns="45720" anchor="t" anchorCtr="0" upright="1">
            <a:spAutoFit/>
          </a:bodyPr>
          <a:lstStyle/>
          <a:p>
            <a:pPr indent="226695" algn="just">
              <a:spcAft>
                <a:spcPts val="0"/>
              </a:spcAft>
            </a:pPr>
            <a:r>
              <a:rPr lang="fr-FR" sz="1600" i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Déplacement</a:t>
            </a:r>
            <a:r>
              <a:rPr lang="en-US" sz="1600" i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du personage</a:t>
            </a:r>
            <a:endParaRPr lang="fr-FR" sz="160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839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6D429C-462E-4142-B288-6E919C0EE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F2DE714-A71F-4E20-8347-931615448A43}"/>
              </a:ext>
            </a:extLst>
          </p:cNvPr>
          <p:cNvGrpSpPr/>
          <p:nvPr/>
        </p:nvGrpSpPr>
        <p:grpSpPr>
          <a:xfrm>
            <a:off x="812186" y="2569790"/>
            <a:ext cx="10631984" cy="1718419"/>
            <a:chOff x="0" y="0"/>
            <a:chExt cx="5391785" cy="871460"/>
          </a:xfrm>
        </p:grpSpPr>
        <p:sp>
          <p:nvSpPr>
            <p:cNvPr id="6" name="Zone de texte 2">
              <a:extLst>
                <a:ext uri="{FF2B5EF4-FFF2-40B4-BE49-F238E27FC236}">
                  <a16:creationId xmlns:a16="http://schemas.microsoft.com/office/drawing/2014/main" id="{F3FD1530-7A26-43B7-BDBC-776CA0AF4E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513" y="699770"/>
              <a:ext cx="3681730" cy="171690"/>
            </a:xfrm>
            <a:prstGeom prst="rect">
              <a:avLst/>
            </a:prstGeom>
            <a:noFill/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rot="0" vert="horz" wrap="square" lIns="91440" tIns="45720" rIns="91440" bIns="45720" anchor="t" anchorCtr="0" upright="1">
              <a:spAutoFit/>
            </a:bodyPr>
            <a:lstStyle/>
            <a:p>
              <a:pPr indent="226695" algn="just">
                <a:spcAft>
                  <a:spcPts val="0"/>
                </a:spcAft>
              </a:pPr>
              <a:r>
                <a:rPr lang="fr-FR" sz="1600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Les images composant l’animation « aller » d’une pièce</a:t>
              </a:r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C8888A76-4518-46DC-A9A4-A6CE744BE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391785" cy="756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A6315FDF-7143-4AFE-9817-D50B1AC2D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424" y="3881510"/>
            <a:ext cx="2658794" cy="2658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81294E-FCB6-4881-8039-37EE08FE746D}"/>
              </a:ext>
            </a:extLst>
          </p:cNvPr>
          <p:cNvSpPr/>
          <p:nvPr/>
        </p:nvSpPr>
        <p:spPr>
          <a:xfrm>
            <a:off x="812186" y="317695"/>
            <a:ext cx="30412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>
                <a:latin typeface="Arial"/>
                <a:cs typeface="Arial"/>
              </a:rPr>
              <a:t>Animations</a:t>
            </a:r>
            <a:r>
              <a:rPr lang="fr-FR" b="1">
                <a:latin typeface="Arial"/>
                <a:cs typeface="Arial"/>
              </a:rPr>
              <a:t> 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123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595621-DBB4-4641-96E4-673ECA15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169FC0-7B82-43F0-9A3B-1A0A1DF17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67" y="952601"/>
            <a:ext cx="4256547" cy="4256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90B9885-7293-417D-A3A4-DD890557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28" y="952600"/>
            <a:ext cx="4256547" cy="4256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E81E4DE-86F6-4F07-A7FB-DB98927DAB8F}"/>
              </a:ext>
            </a:extLst>
          </p:cNvPr>
          <p:cNvSpPr txBox="1"/>
          <p:nvPr/>
        </p:nvSpPr>
        <p:spPr>
          <a:xfrm>
            <a:off x="1519569" y="5409022"/>
            <a:ext cx="2521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/>
              <a:t>Coffre verrouillé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BFF5099-F554-4485-9D6C-670B6C09B91A}"/>
              </a:ext>
            </a:extLst>
          </p:cNvPr>
          <p:cNvSpPr txBox="1"/>
          <p:nvPr/>
        </p:nvSpPr>
        <p:spPr>
          <a:xfrm>
            <a:off x="7265262" y="5405508"/>
            <a:ext cx="301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/>
              <a:t>Coffre déverrouillé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008187-A418-4C9F-929A-5EC07D018C4C}"/>
              </a:ext>
            </a:extLst>
          </p:cNvPr>
          <p:cNvSpPr/>
          <p:nvPr/>
        </p:nvSpPr>
        <p:spPr>
          <a:xfrm>
            <a:off x="812186" y="371760"/>
            <a:ext cx="30412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>
                <a:latin typeface="Arial"/>
                <a:cs typeface="Arial"/>
              </a:rPr>
              <a:t>Animations</a:t>
            </a:r>
            <a:r>
              <a:rPr lang="fr-FR" b="1">
                <a:latin typeface="Arial"/>
                <a:cs typeface="Arial"/>
              </a:rPr>
              <a:t> 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444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EDE67D-D5C9-4E31-9183-1BDA6A91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noProof="0"/>
              <a:t>Musiques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AED562-F2A5-48BE-A8E9-5A56BF158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noProof="0" err="1">
                <a:solidFill>
                  <a:schemeClr val="bg1"/>
                </a:solidFill>
              </a:rPr>
              <a:t>Approaching</a:t>
            </a:r>
            <a:r>
              <a:rPr lang="fr-FR" noProof="0">
                <a:solidFill>
                  <a:schemeClr val="bg1"/>
                </a:solidFill>
              </a:rPr>
              <a:t> Nirvana </a:t>
            </a:r>
          </a:p>
          <a:p>
            <a:pPr marL="0" indent="0">
              <a:buNone/>
            </a:pPr>
            <a:endParaRPr lang="fr-FR" noProof="0"/>
          </a:p>
          <a:p>
            <a:pPr marL="0" indent="0">
              <a:buNone/>
            </a:pPr>
            <a:endParaRPr lang="fr-FR" noProof="0"/>
          </a:p>
          <a:p>
            <a:endParaRPr lang="fr-FR" noProof="0"/>
          </a:p>
          <a:p>
            <a:r>
              <a:rPr lang="fr-FR" noProof="0">
                <a:solidFill>
                  <a:schemeClr val="bg1"/>
                </a:solidFill>
              </a:rPr>
              <a:t>Derek &amp; Brandon </a:t>
            </a:r>
            <a:r>
              <a:rPr lang="fr-FR" noProof="0" err="1">
                <a:solidFill>
                  <a:schemeClr val="bg1"/>
                </a:solidFill>
              </a:rPr>
              <a:t>Fiechter</a:t>
            </a:r>
            <a:endParaRPr lang="fr-FR" noProof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noProof="0"/>
          </a:p>
          <a:p>
            <a:pPr marL="0" indent="0">
              <a:buNone/>
            </a:pPr>
            <a:endParaRPr lang="fr-FR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1E8D0E-481E-4139-9756-8667F1C8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6" name="Picture 2" descr="http://logok.org/wp-content/uploads/2014/08/Youtube-logo-2017-640x480.png">
            <a:extLst>
              <a:ext uri="{FF2B5EF4-FFF2-40B4-BE49-F238E27FC236}">
                <a16:creationId xmlns:a16="http://schemas.microsoft.com/office/drawing/2014/main" id="{924BD7F1-CFBB-4B83-A94C-9B2503C4C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842" y="1053318"/>
            <a:ext cx="6335151" cy="4751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260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C8C4F2-B127-4851-AA7A-C65A344D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19890"/>
            <a:ext cx="8534400" cy="1507067"/>
          </a:xfrm>
        </p:spPr>
        <p:txBody>
          <a:bodyPr/>
          <a:lstStyle/>
          <a:p>
            <a:r>
              <a:rPr lang="fr-FR" b="1" noProof="0"/>
              <a:t>Ambiances sonores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8CC63A-9F22-4986-81F2-282E1E1AE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6EF6A6-500A-4A91-A2E1-F0C47DD2B807}"/>
              </a:ext>
            </a:extLst>
          </p:cNvPr>
          <p:cNvSpPr txBox="1"/>
          <p:nvPr/>
        </p:nvSpPr>
        <p:spPr>
          <a:xfrm>
            <a:off x="2043338" y="4635108"/>
            <a:ext cx="583882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3000"/>
              <a:t>Bruit de dégâts 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AAD554D-F3DB-4F30-BE89-EFFCDB063BD8}"/>
              </a:ext>
            </a:extLst>
          </p:cNvPr>
          <p:cNvSpPr txBox="1"/>
          <p:nvPr/>
        </p:nvSpPr>
        <p:spPr>
          <a:xfrm>
            <a:off x="2043338" y="3066114"/>
            <a:ext cx="6691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/>
              <a:t>Bruit de l’attaque du joueur</a:t>
            </a:r>
          </a:p>
        </p:txBody>
      </p:sp>
      <p:pic>
        <p:nvPicPr>
          <p:cNvPr id="3" name="Metal-1 coupé">
            <a:hlinkClick r:id="" action="ppaction://media"/>
            <a:extLst>
              <a:ext uri="{FF2B5EF4-FFF2-40B4-BE49-F238E27FC236}">
                <a16:creationId xmlns:a16="http://schemas.microsoft.com/office/drawing/2014/main" id="{36EC953C-10E6-457F-9247-AC976AB3A9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4212" y="2995711"/>
            <a:ext cx="861391" cy="861391"/>
          </a:xfrm>
          <a:prstGeom prst="rect">
            <a:avLst/>
          </a:prstGeom>
        </p:spPr>
      </p:pic>
      <p:pic>
        <p:nvPicPr>
          <p:cNvPr id="5" name="Dégât4">
            <a:hlinkClick r:id="" action="ppaction://media"/>
            <a:extLst>
              <a:ext uri="{FF2B5EF4-FFF2-40B4-BE49-F238E27FC236}">
                <a16:creationId xmlns:a16="http://schemas.microsoft.com/office/drawing/2014/main" id="{6771E0B0-AA58-4706-9729-9189E731F86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4212" y="4352861"/>
            <a:ext cx="861390" cy="8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91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84199A-594D-44C1-921D-87B1BD64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26BAD1-E383-425D-A80E-1F5E6448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49" y="337624"/>
            <a:ext cx="10382250" cy="262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B7EE2A-72F3-4EE3-B00E-FB1CBBF10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801" y="3429000"/>
            <a:ext cx="7448546" cy="262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F5E6378-F1B7-48D0-8A61-9F0AEAFFE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38644" y="2003787"/>
            <a:ext cx="5640892" cy="3742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 descr="Une image contenant texte, noir, bâtiment&#10;&#10;Description générée automatiquement">
            <a:extLst>
              <a:ext uri="{FF2B5EF4-FFF2-40B4-BE49-F238E27FC236}">
                <a16:creationId xmlns:a16="http://schemas.microsoft.com/office/drawing/2014/main" id="{50307E2E-2F87-4A41-A86C-FC3058BD6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9743" y="2123217"/>
            <a:ext cx="5640893" cy="317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03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7F2D27-7F42-411D-B87A-771692989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663" y="359923"/>
            <a:ext cx="8534400" cy="1507067"/>
          </a:xfrm>
        </p:spPr>
        <p:txBody>
          <a:bodyPr/>
          <a:lstStyle/>
          <a:p>
            <a:r>
              <a:rPr lang="fr-FR" b="1" noProof="0"/>
              <a:t>Interface</a:t>
            </a:r>
            <a:br>
              <a:rPr lang="fr-FR" b="1" noProof="0"/>
            </a:br>
            <a:r>
              <a:rPr lang="fr-FR" sz="2400" noProof="0"/>
              <a:t>Menu de pause et de victoire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738AEFB-F7E0-45E0-8171-C56FE0F4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5214" y="6060614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44647B-4792-4A57-BED8-F7BDDDED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07" y="2003787"/>
            <a:ext cx="5640892" cy="3742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 descr="Une image contenant texte, noir, bâtiment&#10;&#10;Description générée automatiquement">
            <a:extLst>
              <a:ext uri="{FF2B5EF4-FFF2-40B4-BE49-F238E27FC236}">
                <a16:creationId xmlns:a16="http://schemas.microsoft.com/office/drawing/2014/main" id="{022240C4-9D01-4A97-9E42-4AD121B08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203" y="2123217"/>
            <a:ext cx="5640893" cy="3171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9B0DB50-5281-4FC3-8582-40A4FE3B9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668243" y="2474431"/>
            <a:ext cx="5415505" cy="1507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E92676-552C-45AD-BB7B-2B8F50F45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5881" y="2362565"/>
            <a:ext cx="3642727" cy="173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6654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7F2D27-7F42-411D-B87A-77169298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noProof="0"/>
              <a:t>Interface</a:t>
            </a:r>
            <a:br>
              <a:rPr lang="fr-FR" b="1" noProof="0"/>
            </a:br>
            <a:r>
              <a:rPr lang="fr-FR" sz="2400" noProof="0" err="1"/>
              <a:t>Interface</a:t>
            </a:r>
            <a:r>
              <a:rPr lang="fr-FR" sz="2400" noProof="0"/>
              <a:t> en jeu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738AEFB-F7E0-45E0-8171-C56FE0F4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5214" y="6060614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70A3A1-67DD-4FC5-BA93-2A312432B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9" y="2474431"/>
            <a:ext cx="5415505" cy="1507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A2C360-B8AC-4770-A4FF-5AE450AE2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381" y="2362565"/>
            <a:ext cx="3642727" cy="1730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E03762C-87D7-4167-8EEF-A08805C2B8E1}"/>
              </a:ext>
            </a:extLst>
          </p:cNvPr>
          <p:cNvSpPr txBox="1"/>
          <p:nvPr/>
        </p:nvSpPr>
        <p:spPr>
          <a:xfrm>
            <a:off x="445229" y="4193273"/>
            <a:ext cx="565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/>
              <a:t>Barre de vie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2A0E65-B0E5-4813-A7D7-158773702923}"/>
              </a:ext>
            </a:extLst>
          </p:cNvPr>
          <p:cNvSpPr txBox="1"/>
          <p:nvPr/>
        </p:nvSpPr>
        <p:spPr>
          <a:xfrm>
            <a:off x="7076855" y="4263061"/>
            <a:ext cx="391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/>
              <a:t>Compteur de pièces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B16B660-BE75-4571-AC95-0C18D60DD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49315" y="1881785"/>
            <a:ext cx="3794691" cy="3733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2566EE1-BBA1-41C4-8D12-4329F439F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161542" y="2467488"/>
            <a:ext cx="3794691" cy="3733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CA6C264-68FA-4920-A947-7FF9737992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0724" y="1830788"/>
            <a:ext cx="4797963" cy="3022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715EA38-7357-443D-A032-2A709D5B7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43220" y="2582102"/>
            <a:ext cx="4832927" cy="3022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515EB15-5A28-4D5A-AF86-8A949B1FF6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59571" y="3339007"/>
            <a:ext cx="4842657" cy="3028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656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8B021DB-4664-40C9-B4B2-48E45BAB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57" y="1917739"/>
            <a:ext cx="4797963" cy="3022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67F2D27-7F42-411D-B87A-771692989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08" y="330179"/>
            <a:ext cx="8534400" cy="1258732"/>
          </a:xfrm>
        </p:spPr>
        <p:txBody>
          <a:bodyPr/>
          <a:lstStyle/>
          <a:p>
            <a:r>
              <a:rPr lang="fr-FR" b="1" noProof="0"/>
              <a:t>Site internet</a:t>
            </a:r>
            <a:br>
              <a:rPr lang="fr-FR" b="1" noProof="0"/>
            </a:br>
            <a:r>
              <a:rPr lang="fr-FR" sz="2400" noProof="0"/>
              <a:t>Précédentes soutenances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738AEFB-F7E0-45E0-8171-C56FE0F4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5214" y="6060614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EBB5F42-2DF7-43A0-9922-2FEF9D935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758" y="2521695"/>
            <a:ext cx="4832927" cy="3022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1EEDB7B-A668-4995-B2B6-6EC701F5C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007" y="3119263"/>
            <a:ext cx="4842657" cy="3028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C68F34B-915C-4543-A1DC-CF75A7EA6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35" y="1767485"/>
            <a:ext cx="3794691" cy="3733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9D651A9-5F3C-41FB-84A8-BEFB33F06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958" y="2467488"/>
            <a:ext cx="3794691" cy="3733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Espace réservé du contenu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615BA91-893C-480D-9331-01D585433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4572973" y="1789465"/>
            <a:ext cx="5068131" cy="4231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4311797-8757-4F31-B4EE-0407293FC9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21" r="-1"/>
          <a:stretch/>
        </p:blipFill>
        <p:spPr>
          <a:xfrm>
            <a:off x="-7417893" y="1789466"/>
            <a:ext cx="5069165" cy="4231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5776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7F2D27-7F42-411D-B87A-771692989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7871"/>
            <a:ext cx="8534400" cy="1098075"/>
          </a:xfrm>
        </p:spPr>
        <p:txBody>
          <a:bodyPr/>
          <a:lstStyle/>
          <a:p>
            <a:r>
              <a:rPr lang="fr-FR" b="1" noProof="0"/>
              <a:t>Site internet</a:t>
            </a:r>
            <a:br>
              <a:rPr lang="fr-FR" b="1" noProof="0"/>
            </a:br>
            <a:r>
              <a:rPr lang="fr-FR" sz="2400" noProof="0"/>
              <a:t>Accueil et à propos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738AEFB-F7E0-45E0-8171-C56FE0F4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5214" y="6060614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2" name="Espace réservé du contenu 1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0A137C6-3FB0-4CCE-9F01-F95A399FB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8623" y="1789465"/>
            <a:ext cx="5068131" cy="4231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 1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4C0B142-F170-4818-90DE-9FA8710FA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" r="-1"/>
          <a:stretch/>
        </p:blipFill>
        <p:spPr>
          <a:xfrm>
            <a:off x="684212" y="1789466"/>
            <a:ext cx="5069165" cy="4231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6E2AF0C-4EFA-4E67-AB3C-196B0F6C2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192741" y="2355073"/>
            <a:ext cx="5527761" cy="3422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B596085-5AA6-491E-8D6B-B64745E07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826" y="1205344"/>
            <a:ext cx="5495267" cy="4572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4950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A1CD33-FC1C-4915-ADB3-F9BD8072D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fr-FR" b="1" noProof="0"/>
              <a:t>Répartition des tâches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0CF28EB3-8CBF-4ECF-B5CF-4799C5A36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84168"/>
              </p:ext>
            </p:extLst>
          </p:nvPr>
        </p:nvGraphicFramePr>
        <p:xfrm>
          <a:off x="2025535" y="2192867"/>
          <a:ext cx="8140930" cy="302400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127000" dist="1143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11192">
                  <a:extLst>
                    <a:ext uri="{9D8B030D-6E8A-4147-A177-3AD203B41FA5}">
                      <a16:colId xmlns:a16="http://schemas.microsoft.com/office/drawing/2014/main" val="2344040527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2880306121"/>
                    </a:ext>
                  </a:extLst>
                </a:gridCol>
                <a:gridCol w="130678">
                  <a:extLst>
                    <a:ext uri="{9D8B030D-6E8A-4147-A177-3AD203B41FA5}">
                      <a16:colId xmlns:a16="http://schemas.microsoft.com/office/drawing/2014/main" val="2852731277"/>
                    </a:ext>
                  </a:extLst>
                </a:gridCol>
                <a:gridCol w="1305596">
                  <a:extLst>
                    <a:ext uri="{9D8B030D-6E8A-4147-A177-3AD203B41FA5}">
                      <a16:colId xmlns:a16="http://schemas.microsoft.com/office/drawing/2014/main" val="3944837094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4283624815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354176003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Tâches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Aurélien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Cloé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Corentin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Heiko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392128493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Commandes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87032663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Mécaniques de jeu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240446005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Animations des modèles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3339532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Scénario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kern="12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1437744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Intelligences artificielles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25846439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Graphismes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87157585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Bandes sonores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7808328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Interface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40993743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Site Internet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84700382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Installateur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4249283668"/>
                  </a:ext>
                </a:extLst>
              </a:tr>
              <a:tr h="25200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 : Responsable</a:t>
                      </a:r>
                      <a:endParaRPr lang="fr-FR" sz="16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 : Suppléant</a:t>
                      </a:r>
                      <a:r>
                        <a:rPr lang="fr-FR" sz="1600" b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fr-FR" sz="16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204920718"/>
                  </a:ext>
                </a:extLst>
              </a:tr>
            </a:tbl>
          </a:graphicData>
        </a:graphic>
      </p:graphicFrame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20498B-CA38-4AB4-A5DF-66F41741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DE57493B-3DFD-4353-BAAB-97A974354A57}"/>
              </a:ext>
            </a:extLst>
          </p:cNvPr>
          <p:cNvGrpSpPr/>
          <p:nvPr/>
        </p:nvGrpSpPr>
        <p:grpSpPr>
          <a:xfrm>
            <a:off x="1178210" y="7890747"/>
            <a:ext cx="9244030" cy="2354303"/>
            <a:chOff x="1178210" y="2709147"/>
            <a:chExt cx="9244030" cy="2354303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07EC846D-4E2E-4EFB-AC8C-F8CB9849838D}"/>
                </a:ext>
              </a:extLst>
            </p:cNvPr>
            <p:cNvSpPr/>
            <p:nvPr/>
          </p:nvSpPr>
          <p:spPr>
            <a:xfrm>
              <a:off x="1576572" y="2709147"/>
              <a:ext cx="1246156" cy="1246156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EE79B742-F671-4C36-8FD3-908CBFB37F81}"/>
                </a:ext>
              </a:extLst>
            </p:cNvPr>
            <p:cNvSpPr/>
            <p:nvPr/>
          </p:nvSpPr>
          <p:spPr>
            <a:xfrm>
              <a:off x="1178210" y="4343450"/>
              <a:ext cx="2042879" cy="720000"/>
            </a:xfrm>
            <a:custGeom>
              <a:avLst/>
              <a:gdLst>
                <a:gd name="connsiteX0" fmla="*/ 0 w 2042879"/>
                <a:gd name="connsiteY0" fmla="*/ 0 h 720000"/>
                <a:gd name="connsiteX1" fmla="*/ 2042879 w 2042879"/>
                <a:gd name="connsiteY1" fmla="*/ 0 h 720000"/>
                <a:gd name="connsiteX2" fmla="*/ 2042879 w 2042879"/>
                <a:gd name="connsiteY2" fmla="*/ 720000 h 720000"/>
                <a:gd name="connsiteX3" fmla="*/ 0 w 2042879"/>
                <a:gd name="connsiteY3" fmla="*/ 720000 h 720000"/>
                <a:gd name="connsiteX4" fmla="*/ 0 w 204287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2879" h="720000">
                  <a:moveTo>
                    <a:pt x="0" y="0"/>
                  </a:moveTo>
                  <a:lnTo>
                    <a:pt x="2042879" y="0"/>
                  </a:lnTo>
                  <a:lnTo>
                    <a:pt x="204287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fr-FR" sz="1900" kern="1200" cap="none" noProof="0"/>
                <a:t>Déplacement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DDBD9FE-6015-45BA-B567-85978ED1F550}"/>
                </a:ext>
              </a:extLst>
            </p:cNvPr>
            <p:cNvSpPr/>
            <p:nvPr/>
          </p:nvSpPr>
          <p:spPr>
            <a:xfrm>
              <a:off x="3948680" y="2805923"/>
              <a:ext cx="1246156" cy="1246156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9F530EAA-DE9D-40F9-BB0A-C481C59550BE}"/>
                </a:ext>
              </a:extLst>
            </p:cNvPr>
            <p:cNvSpPr/>
            <p:nvPr/>
          </p:nvSpPr>
          <p:spPr>
            <a:xfrm>
              <a:off x="3578594" y="4343450"/>
              <a:ext cx="2042879" cy="720000"/>
            </a:xfrm>
            <a:custGeom>
              <a:avLst/>
              <a:gdLst>
                <a:gd name="connsiteX0" fmla="*/ 0 w 2042879"/>
                <a:gd name="connsiteY0" fmla="*/ 0 h 720000"/>
                <a:gd name="connsiteX1" fmla="*/ 2042879 w 2042879"/>
                <a:gd name="connsiteY1" fmla="*/ 0 h 720000"/>
                <a:gd name="connsiteX2" fmla="*/ 2042879 w 2042879"/>
                <a:gd name="connsiteY2" fmla="*/ 720000 h 720000"/>
                <a:gd name="connsiteX3" fmla="*/ 0 w 2042879"/>
                <a:gd name="connsiteY3" fmla="*/ 720000 h 720000"/>
                <a:gd name="connsiteX4" fmla="*/ 0 w 204287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2879" h="720000">
                  <a:moveTo>
                    <a:pt x="0" y="0"/>
                  </a:moveTo>
                  <a:lnTo>
                    <a:pt x="2042879" y="0"/>
                  </a:lnTo>
                  <a:lnTo>
                    <a:pt x="204287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fr-FR" sz="1900" kern="1200" cap="none" noProof="0"/>
                <a:t>Saut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DFE4B88-2692-4FC1-B22D-B4D9DB3EB0A5}"/>
                </a:ext>
              </a:extLst>
            </p:cNvPr>
            <p:cNvSpPr/>
            <p:nvPr/>
          </p:nvSpPr>
          <p:spPr>
            <a:xfrm>
              <a:off x="6405614" y="2805923"/>
              <a:ext cx="1246156" cy="1246156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" name="Rectangle 11" descr="Run">
              <a:extLst>
                <a:ext uri="{FF2B5EF4-FFF2-40B4-BE49-F238E27FC236}">
                  <a16:creationId xmlns:a16="http://schemas.microsoft.com/office/drawing/2014/main" id="{AE1DFE39-C8BE-407A-9017-D36AD218C0C5}"/>
                </a:ext>
              </a:extLst>
            </p:cNvPr>
            <p:cNvSpPr/>
            <p:nvPr/>
          </p:nvSpPr>
          <p:spPr>
            <a:xfrm>
              <a:off x="1692942" y="2888559"/>
              <a:ext cx="911191" cy="911198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AB371E20-3FEB-4994-8D7F-333CB3E807E5}"/>
                </a:ext>
              </a:extLst>
            </p:cNvPr>
            <p:cNvSpPr/>
            <p:nvPr/>
          </p:nvSpPr>
          <p:spPr>
            <a:xfrm>
              <a:off x="5978977" y="4343450"/>
              <a:ext cx="2042879" cy="720000"/>
            </a:xfrm>
            <a:custGeom>
              <a:avLst/>
              <a:gdLst>
                <a:gd name="connsiteX0" fmla="*/ 0 w 2042879"/>
                <a:gd name="connsiteY0" fmla="*/ 0 h 720000"/>
                <a:gd name="connsiteX1" fmla="*/ 2042879 w 2042879"/>
                <a:gd name="connsiteY1" fmla="*/ 0 h 720000"/>
                <a:gd name="connsiteX2" fmla="*/ 2042879 w 2042879"/>
                <a:gd name="connsiteY2" fmla="*/ 720000 h 720000"/>
                <a:gd name="connsiteX3" fmla="*/ 0 w 2042879"/>
                <a:gd name="connsiteY3" fmla="*/ 720000 h 720000"/>
                <a:gd name="connsiteX4" fmla="*/ 0 w 204287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2879" h="720000">
                  <a:moveTo>
                    <a:pt x="0" y="0"/>
                  </a:moveTo>
                  <a:lnTo>
                    <a:pt x="2042879" y="0"/>
                  </a:lnTo>
                  <a:lnTo>
                    <a:pt x="204287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fr-FR" sz="1900" kern="1200" cap="none" noProof="0"/>
                <a:t>Accroupissement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0E381F2-D6EF-44EE-A372-8B2106D21FA6}"/>
                </a:ext>
              </a:extLst>
            </p:cNvPr>
            <p:cNvSpPr/>
            <p:nvPr/>
          </p:nvSpPr>
          <p:spPr>
            <a:xfrm>
              <a:off x="8777723" y="2709147"/>
              <a:ext cx="1246156" cy="1246156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D2265A0-2687-4023-8418-C9042AEA097D}"/>
                </a:ext>
              </a:extLst>
            </p:cNvPr>
            <p:cNvSpPr/>
            <p:nvPr/>
          </p:nvSpPr>
          <p:spPr>
            <a:xfrm>
              <a:off x="9014775" y="2903095"/>
              <a:ext cx="867833" cy="867840"/>
            </a:xfrm>
            <a:prstGeom prst="rect">
              <a:avLst/>
            </a:prstGeom>
            <a:blipFill>
              <a:blip r:embed="rId4"/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632575D5-699F-4142-B90A-602D32A1D8A9}"/>
                </a:ext>
              </a:extLst>
            </p:cNvPr>
            <p:cNvSpPr/>
            <p:nvPr/>
          </p:nvSpPr>
          <p:spPr>
            <a:xfrm>
              <a:off x="8379361" y="4343450"/>
              <a:ext cx="2042879" cy="720000"/>
            </a:xfrm>
            <a:custGeom>
              <a:avLst/>
              <a:gdLst>
                <a:gd name="connsiteX0" fmla="*/ 0 w 2042879"/>
                <a:gd name="connsiteY0" fmla="*/ 0 h 720000"/>
                <a:gd name="connsiteX1" fmla="*/ 2042879 w 2042879"/>
                <a:gd name="connsiteY1" fmla="*/ 0 h 720000"/>
                <a:gd name="connsiteX2" fmla="*/ 2042879 w 2042879"/>
                <a:gd name="connsiteY2" fmla="*/ 720000 h 720000"/>
                <a:gd name="connsiteX3" fmla="*/ 0 w 2042879"/>
                <a:gd name="connsiteY3" fmla="*/ 720000 h 720000"/>
                <a:gd name="connsiteX4" fmla="*/ 0 w 204287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2879" h="720000">
                  <a:moveTo>
                    <a:pt x="0" y="0"/>
                  </a:moveTo>
                  <a:lnTo>
                    <a:pt x="2042879" y="0"/>
                  </a:lnTo>
                  <a:lnTo>
                    <a:pt x="204287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fr-FR" sz="1900" kern="1200" cap="none" noProof="0"/>
                <a:t>Attaque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D17273C-D814-4339-98AD-3736DFADC6C9}"/>
                </a:ext>
              </a:extLst>
            </p:cNvPr>
            <p:cNvSpPr/>
            <p:nvPr/>
          </p:nvSpPr>
          <p:spPr>
            <a:xfrm>
              <a:off x="4209992" y="2888559"/>
              <a:ext cx="576996" cy="1105423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670" t="2907" r="-670" b="193"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 descr="Marcher à quatre pattes">
              <a:extLst>
                <a:ext uri="{FF2B5EF4-FFF2-40B4-BE49-F238E27FC236}">
                  <a16:creationId xmlns:a16="http://schemas.microsoft.com/office/drawing/2014/main" id="{948B4693-9DBB-48B5-8E83-283E185F0824}"/>
                </a:ext>
              </a:extLst>
            </p:cNvPr>
            <p:cNvSpPr/>
            <p:nvPr/>
          </p:nvSpPr>
          <p:spPr>
            <a:xfrm>
              <a:off x="6573096" y="2973401"/>
              <a:ext cx="911191" cy="911198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720526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7F2D27-7F42-411D-B87A-77169298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noProof="0"/>
              <a:t>Site internet</a:t>
            </a:r>
            <a:br>
              <a:rPr lang="fr-FR" b="1" noProof="0"/>
            </a:br>
            <a:r>
              <a:rPr lang="fr-FR" sz="2400" noProof="0"/>
              <a:t>Médias et téléchargements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738AEFB-F7E0-45E0-8171-C56FE0F4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5214" y="6060614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15509BA-0A1E-4E47-9FF1-85DB08FFB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09" y="2355073"/>
            <a:ext cx="5527761" cy="3422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0D391BB-4653-41CC-A4BC-EEE41DD2D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676" y="1205344"/>
            <a:ext cx="5495267" cy="4572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8D1A76AF-CC08-408E-BD0D-4AC93A16D6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192394"/>
              </p:ext>
            </p:extLst>
          </p:nvPr>
        </p:nvGraphicFramePr>
        <p:xfrm>
          <a:off x="684212" y="8337549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0833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237ED6-3C4B-44CB-BDBB-1EF4636C9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06270"/>
            <a:ext cx="8534400" cy="1507067"/>
          </a:xfrm>
        </p:spPr>
        <p:txBody>
          <a:bodyPr>
            <a:normAutofit/>
          </a:bodyPr>
          <a:lstStyle/>
          <a:p>
            <a:r>
              <a:rPr lang="fr-FR" b="1" noProof="0"/>
              <a:t>Difficultés rencontrées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34CFD876-4566-4105-8089-36130AB5C0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9277924"/>
              </p:ext>
            </p:extLst>
          </p:nvPr>
        </p:nvGraphicFramePr>
        <p:xfrm>
          <a:off x="684212" y="2298699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numéro de diapositive 7">
            <a:extLst>
              <a:ext uri="{FF2B5EF4-FFF2-40B4-BE49-F238E27FC236}">
                <a16:creationId xmlns:a16="http://schemas.microsoft.com/office/drawing/2014/main" id="{22A494D9-F0B0-4B68-9CD6-C4CF6F4D19FA}"/>
              </a:ext>
            </a:extLst>
          </p:cNvPr>
          <p:cNvSpPr txBox="1">
            <a:spLocks/>
          </p:cNvSpPr>
          <p:nvPr/>
        </p:nvSpPr>
        <p:spPr>
          <a:xfrm>
            <a:off x="10895214" y="6060614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457200" rtl="0" eaLnBrk="1" latinLnBrk="0" hangingPunct="1">
              <a:defRPr sz="32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80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8AD35A-6221-4A27-9021-5C96D258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fr-FR" sz="7000" noProof="0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E51E6DA-8B02-4945-8D30-73B026A7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87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8AD35A-6221-4A27-9021-5C96D258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030" y="5751"/>
            <a:ext cx="8775939" cy="6858000"/>
          </a:xfrm>
        </p:spPr>
        <p:txBody>
          <a:bodyPr>
            <a:normAutofit/>
          </a:bodyPr>
          <a:lstStyle/>
          <a:p>
            <a:pPr algn="ctr"/>
            <a:r>
              <a:rPr lang="fr-FR" sz="7000" noProof="0"/>
              <a:t>Démonstration du site web et du jeu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E51E6DA-8B02-4945-8D30-73B026A7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37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237ED6-3C4B-44CB-BDBB-1EF4636C9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06270"/>
            <a:ext cx="8534400" cy="1507067"/>
          </a:xfrm>
        </p:spPr>
        <p:txBody>
          <a:bodyPr>
            <a:normAutofit/>
          </a:bodyPr>
          <a:lstStyle/>
          <a:p>
            <a:r>
              <a:rPr lang="fr-FR" b="1" noProof="0"/>
              <a:t>Commandes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EAF82B-96A5-425C-AE45-5CAEFD8B9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F5DC90F-9907-45D7-8F4B-6EAB22B2BE30}"/>
              </a:ext>
            </a:extLst>
          </p:cNvPr>
          <p:cNvGrpSpPr/>
          <p:nvPr/>
        </p:nvGrpSpPr>
        <p:grpSpPr>
          <a:xfrm>
            <a:off x="1178210" y="2709147"/>
            <a:ext cx="9244030" cy="2354303"/>
            <a:chOff x="1178210" y="2709147"/>
            <a:chExt cx="9244030" cy="2354303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BD20D93-7245-40B4-91AC-1E83C4F86A32}"/>
                </a:ext>
              </a:extLst>
            </p:cNvPr>
            <p:cNvSpPr/>
            <p:nvPr/>
          </p:nvSpPr>
          <p:spPr>
            <a:xfrm>
              <a:off x="1576572" y="2709147"/>
              <a:ext cx="1246156" cy="1246156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E3969EAE-6A95-4A52-BB04-7E9352E5B2D9}"/>
                </a:ext>
              </a:extLst>
            </p:cNvPr>
            <p:cNvSpPr/>
            <p:nvPr/>
          </p:nvSpPr>
          <p:spPr>
            <a:xfrm>
              <a:off x="1178210" y="4343450"/>
              <a:ext cx="2042879" cy="720000"/>
            </a:xfrm>
            <a:custGeom>
              <a:avLst/>
              <a:gdLst>
                <a:gd name="connsiteX0" fmla="*/ 0 w 2042879"/>
                <a:gd name="connsiteY0" fmla="*/ 0 h 720000"/>
                <a:gd name="connsiteX1" fmla="*/ 2042879 w 2042879"/>
                <a:gd name="connsiteY1" fmla="*/ 0 h 720000"/>
                <a:gd name="connsiteX2" fmla="*/ 2042879 w 2042879"/>
                <a:gd name="connsiteY2" fmla="*/ 720000 h 720000"/>
                <a:gd name="connsiteX3" fmla="*/ 0 w 2042879"/>
                <a:gd name="connsiteY3" fmla="*/ 720000 h 720000"/>
                <a:gd name="connsiteX4" fmla="*/ 0 w 204287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2879" h="720000">
                  <a:moveTo>
                    <a:pt x="0" y="0"/>
                  </a:moveTo>
                  <a:lnTo>
                    <a:pt x="2042879" y="0"/>
                  </a:lnTo>
                  <a:lnTo>
                    <a:pt x="204287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fr-FR" sz="1900" kern="1200" cap="none" noProof="0"/>
                <a:t>Déplacement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003CD3DC-6B72-4B04-8E18-6193CA404C27}"/>
                </a:ext>
              </a:extLst>
            </p:cNvPr>
            <p:cNvSpPr/>
            <p:nvPr/>
          </p:nvSpPr>
          <p:spPr>
            <a:xfrm>
              <a:off x="3948680" y="2805923"/>
              <a:ext cx="1246156" cy="1246156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37FAE98E-5F8B-4FAD-B157-96856E21EE4D}"/>
                </a:ext>
              </a:extLst>
            </p:cNvPr>
            <p:cNvSpPr/>
            <p:nvPr/>
          </p:nvSpPr>
          <p:spPr>
            <a:xfrm>
              <a:off x="3578594" y="4343450"/>
              <a:ext cx="2042879" cy="720000"/>
            </a:xfrm>
            <a:custGeom>
              <a:avLst/>
              <a:gdLst>
                <a:gd name="connsiteX0" fmla="*/ 0 w 2042879"/>
                <a:gd name="connsiteY0" fmla="*/ 0 h 720000"/>
                <a:gd name="connsiteX1" fmla="*/ 2042879 w 2042879"/>
                <a:gd name="connsiteY1" fmla="*/ 0 h 720000"/>
                <a:gd name="connsiteX2" fmla="*/ 2042879 w 2042879"/>
                <a:gd name="connsiteY2" fmla="*/ 720000 h 720000"/>
                <a:gd name="connsiteX3" fmla="*/ 0 w 2042879"/>
                <a:gd name="connsiteY3" fmla="*/ 720000 h 720000"/>
                <a:gd name="connsiteX4" fmla="*/ 0 w 204287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2879" h="720000">
                  <a:moveTo>
                    <a:pt x="0" y="0"/>
                  </a:moveTo>
                  <a:lnTo>
                    <a:pt x="2042879" y="0"/>
                  </a:lnTo>
                  <a:lnTo>
                    <a:pt x="204287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fr-FR" sz="1900" kern="1200" cap="none" noProof="0"/>
                <a:t>Saut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991F5F4-C631-49E5-90D3-AEF74BEF8605}"/>
                </a:ext>
              </a:extLst>
            </p:cNvPr>
            <p:cNvSpPr/>
            <p:nvPr/>
          </p:nvSpPr>
          <p:spPr>
            <a:xfrm>
              <a:off x="6405614" y="2805923"/>
              <a:ext cx="1246156" cy="1246156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5" name="Rectangle 14" descr="Run">
              <a:extLst>
                <a:ext uri="{FF2B5EF4-FFF2-40B4-BE49-F238E27FC236}">
                  <a16:creationId xmlns:a16="http://schemas.microsoft.com/office/drawing/2014/main" id="{8FD839CE-20AA-4834-8691-1681EE1EF427}"/>
                </a:ext>
              </a:extLst>
            </p:cNvPr>
            <p:cNvSpPr/>
            <p:nvPr/>
          </p:nvSpPr>
          <p:spPr>
            <a:xfrm>
              <a:off x="1692942" y="2888559"/>
              <a:ext cx="911191" cy="911198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03821581-438A-4A8B-84C0-A33E20D34878}"/>
                </a:ext>
              </a:extLst>
            </p:cNvPr>
            <p:cNvSpPr/>
            <p:nvPr/>
          </p:nvSpPr>
          <p:spPr>
            <a:xfrm>
              <a:off x="5978977" y="4343450"/>
              <a:ext cx="2042879" cy="720000"/>
            </a:xfrm>
            <a:custGeom>
              <a:avLst/>
              <a:gdLst>
                <a:gd name="connsiteX0" fmla="*/ 0 w 2042879"/>
                <a:gd name="connsiteY0" fmla="*/ 0 h 720000"/>
                <a:gd name="connsiteX1" fmla="*/ 2042879 w 2042879"/>
                <a:gd name="connsiteY1" fmla="*/ 0 h 720000"/>
                <a:gd name="connsiteX2" fmla="*/ 2042879 w 2042879"/>
                <a:gd name="connsiteY2" fmla="*/ 720000 h 720000"/>
                <a:gd name="connsiteX3" fmla="*/ 0 w 2042879"/>
                <a:gd name="connsiteY3" fmla="*/ 720000 h 720000"/>
                <a:gd name="connsiteX4" fmla="*/ 0 w 204287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2879" h="720000">
                  <a:moveTo>
                    <a:pt x="0" y="0"/>
                  </a:moveTo>
                  <a:lnTo>
                    <a:pt x="2042879" y="0"/>
                  </a:lnTo>
                  <a:lnTo>
                    <a:pt x="204287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fr-FR" sz="1900" kern="1200" cap="none" noProof="0"/>
                <a:t>Accroupissement</a:t>
              </a: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F670302F-E8C5-4B54-A416-DA3F4EF7872F}"/>
                </a:ext>
              </a:extLst>
            </p:cNvPr>
            <p:cNvSpPr/>
            <p:nvPr/>
          </p:nvSpPr>
          <p:spPr>
            <a:xfrm>
              <a:off x="8777723" y="2709147"/>
              <a:ext cx="1246156" cy="1246156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EDCE1A6-1877-483A-A7E2-825E7E71B629}"/>
                </a:ext>
              </a:extLst>
            </p:cNvPr>
            <p:cNvSpPr/>
            <p:nvPr/>
          </p:nvSpPr>
          <p:spPr>
            <a:xfrm>
              <a:off x="9014775" y="2903095"/>
              <a:ext cx="867833" cy="867840"/>
            </a:xfrm>
            <a:prstGeom prst="rect">
              <a:avLst/>
            </a:prstGeom>
            <a:blipFill>
              <a:blip r:embed="rId4"/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700E37E4-3D1A-442D-AB1D-A1DE8DE9CCE9}"/>
                </a:ext>
              </a:extLst>
            </p:cNvPr>
            <p:cNvSpPr/>
            <p:nvPr/>
          </p:nvSpPr>
          <p:spPr>
            <a:xfrm>
              <a:off x="8379361" y="4343450"/>
              <a:ext cx="2042879" cy="720000"/>
            </a:xfrm>
            <a:custGeom>
              <a:avLst/>
              <a:gdLst>
                <a:gd name="connsiteX0" fmla="*/ 0 w 2042879"/>
                <a:gd name="connsiteY0" fmla="*/ 0 h 720000"/>
                <a:gd name="connsiteX1" fmla="*/ 2042879 w 2042879"/>
                <a:gd name="connsiteY1" fmla="*/ 0 h 720000"/>
                <a:gd name="connsiteX2" fmla="*/ 2042879 w 2042879"/>
                <a:gd name="connsiteY2" fmla="*/ 720000 h 720000"/>
                <a:gd name="connsiteX3" fmla="*/ 0 w 2042879"/>
                <a:gd name="connsiteY3" fmla="*/ 720000 h 720000"/>
                <a:gd name="connsiteX4" fmla="*/ 0 w 2042879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2879" h="720000">
                  <a:moveTo>
                    <a:pt x="0" y="0"/>
                  </a:moveTo>
                  <a:lnTo>
                    <a:pt x="2042879" y="0"/>
                  </a:lnTo>
                  <a:lnTo>
                    <a:pt x="2042879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445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fr-FR" sz="1900" kern="1200" cap="none" noProof="0"/>
                <a:t>Attaque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03E998-D647-4CCA-AA48-619F0CCED4BB}"/>
                </a:ext>
              </a:extLst>
            </p:cNvPr>
            <p:cNvSpPr/>
            <p:nvPr/>
          </p:nvSpPr>
          <p:spPr>
            <a:xfrm>
              <a:off x="4209992" y="2888559"/>
              <a:ext cx="576996" cy="1105423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670" t="2907" r="-670" b="193"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ectangle 11" descr="Marcher à quatre pattes">
              <a:extLst>
                <a:ext uri="{FF2B5EF4-FFF2-40B4-BE49-F238E27FC236}">
                  <a16:creationId xmlns:a16="http://schemas.microsoft.com/office/drawing/2014/main" id="{808FB570-0F97-4860-BB3C-14DB5E72D571}"/>
                </a:ext>
              </a:extLst>
            </p:cNvPr>
            <p:cNvSpPr/>
            <p:nvPr/>
          </p:nvSpPr>
          <p:spPr>
            <a:xfrm>
              <a:off x="6573096" y="2973401"/>
              <a:ext cx="911191" cy="911198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6229FFD8-C0E1-4365-A31A-6847B4E5A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523175"/>
              </p:ext>
            </p:extLst>
          </p:nvPr>
        </p:nvGraphicFramePr>
        <p:xfrm>
          <a:off x="2025535" y="-4426023"/>
          <a:ext cx="8140930" cy="302400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127000" dist="1143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11192">
                  <a:extLst>
                    <a:ext uri="{9D8B030D-6E8A-4147-A177-3AD203B41FA5}">
                      <a16:colId xmlns:a16="http://schemas.microsoft.com/office/drawing/2014/main" val="2344040527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2880306121"/>
                    </a:ext>
                  </a:extLst>
                </a:gridCol>
                <a:gridCol w="130678">
                  <a:extLst>
                    <a:ext uri="{9D8B030D-6E8A-4147-A177-3AD203B41FA5}">
                      <a16:colId xmlns:a16="http://schemas.microsoft.com/office/drawing/2014/main" val="2852731277"/>
                    </a:ext>
                  </a:extLst>
                </a:gridCol>
                <a:gridCol w="1305596">
                  <a:extLst>
                    <a:ext uri="{9D8B030D-6E8A-4147-A177-3AD203B41FA5}">
                      <a16:colId xmlns:a16="http://schemas.microsoft.com/office/drawing/2014/main" val="3944837094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4283624815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354176003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Tâches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Aurélien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Cloé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Corentin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Heiko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392128493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Commandes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87032663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Mécaniques de jeu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240446005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Animations des modèles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3339532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Scénario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kern="12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1437744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Intelligences artificielles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25846439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Graphismes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87157585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Bandes sonores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7808328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Interface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40993743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Site Internet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84700382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Installateur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4249283668"/>
                  </a:ext>
                </a:extLst>
              </a:tr>
              <a:tr h="25200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 : Responsable</a:t>
                      </a:r>
                      <a:endParaRPr lang="fr-FR" sz="16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 : Suppléant</a:t>
                      </a:r>
                      <a:r>
                        <a:rPr lang="fr-FR" sz="1600" b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fr-FR" sz="16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204920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1595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3DC8483A-7923-48A6-A6B5-32E239E96343}"/>
              </a:ext>
            </a:extLst>
          </p:cNvPr>
          <p:cNvSpPr/>
          <p:nvPr/>
        </p:nvSpPr>
        <p:spPr>
          <a:xfrm>
            <a:off x="2538919" y="4326471"/>
            <a:ext cx="864157" cy="573932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660584-9C62-4BE8-B64B-B00FF363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2131"/>
            <a:ext cx="8534400" cy="1507067"/>
          </a:xfrm>
        </p:spPr>
        <p:txBody>
          <a:bodyPr/>
          <a:lstStyle/>
          <a:p>
            <a:r>
              <a:rPr lang="fr-FR" b="1" noProof="0"/>
              <a:t>Commandes</a:t>
            </a:r>
            <a:br>
              <a:rPr lang="fr-FR" b="1" noProof="0"/>
            </a:br>
            <a:r>
              <a:rPr lang="fr-FR" sz="2400" noProof="0"/>
              <a:t>Attaque</a:t>
            </a:r>
            <a:endParaRPr lang="fr-FR" b="1" noProof="0"/>
          </a:p>
        </p:txBody>
      </p:sp>
      <p:pic>
        <p:nvPicPr>
          <p:cNvPr id="6" name="Espace réservé du contenu 5" descr="Une image contenant jouet&#10;&#10;Description générée automatiquement">
            <a:extLst>
              <a:ext uri="{FF2B5EF4-FFF2-40B4-BE49-F238E27FC236}">
                <a16:creationId xmlns:a16="http://schemas.microsoft.com/office/drawing/2014/main" id="{9FBB4E54-4063-4CC4-AD9A-8ECB7FB6B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167" y="2305989"/>
            <a:ext cx="2543704" cy="3614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129012-1BE0-4481-80EE-3F864173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Image 7" descr="Une image contenant objet&#10;&#10;Description générée automatiquement">
            <a:extLst>
              <a:ext uri="{FF2B5EF4-FFF2-40B4-BE49-F238E27FC236}">
                <a16:creationId xmlns:a16="http://schemas.microsoft.com/office/drawing/2014/main" id="{E9FA8FAD-59A7-4ACB-B6E0-60EC43F37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5" t="28390" r="24565" b="2889"/>
          <a:stretch/>
        </p:blipFill>
        <p:spPr>
          <a:xfrm>
            <a:off x="5326144" y="3233394"/>
            <a:ext cx="4053526" cy="2356702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4837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3DC8483A-7923-48A6-A6B5-32E239E96343}"/>
              </a:ext>
            </a:extLst>
          </p:cNvPr>
          <p:cNvSpPr/>
          <p:nvPr/>
        </p:nvSpPr>
        <p:spPr>
          <a:xfrm>
            <a:off x="4653686" y="4024814"/>
            <a:ext cx="864157" cy="573932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660584-9C62-4BE8-B64B-B00FF363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2131"/>
            <a:ext cx="8534400" cy="1507067"/>
          </a:xfrm>
        </p:spPr>
        <p:txBody>
          <a:bodyPr/>
          <a:lstStyle/>
          <a:p>
            <a:r>
              <a:rPr lang="fr-FR" b="1" noProof="0"/>
              <a:t>Commandes</a:t>
            </a:r>
            <a:br>
              <a:rPr lang="fr-FR" b="1" noProof="0"/>
            </a:br>
            <a:r>
              <a:rPr lang="fr-FR" sz="2400" noProof="0"/>
              <a:t>Attaque</a:t>
            </a:r>
            <a:endParaRPr lang="fr-FR" b="1" noProof="0"/>
          </a:p>
        </p:txBody>
      </p:sp>
      <p:pic>
        <p:nvPicPr>
          <p:cNvPr id="6" name="Espace réservé du contenu 5" descr="Une image contenant jouet&#10;&#10;Description générée automatiquement">
            <a:extLst>
              <a:ext uri="{FF2B5EF4-FFF2-40B4-BE49-F238E27FC236}">
                <a16:creationId xmlns:a16="http://schemas.microsoft.com/office/drawing/2014/main" id="{9FBB4E54-4063-4CC4-AD9A-8ECB7FB6B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972" y="2039198"/>
            <a:ext cx="2543704" cy="3614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129012-1BE0-4481-80EE-3F864173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Image 7" descr="Une image contenant objet&#10;&#10;Description générée automatiquement">
            <a:extLst>
              <a:ext uri="{FF2B5EF4-FFF2-40B4-BE49-F238E27FC236}">
                <a16:creationId xmlns:a16="http://schemas.microsoft.com/office/drawing/2014/main" id="{E9FA8FAD-59A7-4ACB-B6E0-60EC43F37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5" t="28390" r="24565" b="2889"/>
          <a:stretch/>
        </p:blipFill>
        <p:spPr>
          <a:xfrm>
            <a:off x="5326144" y="3233394"/>
            <a:ext cx="4053526" cy="2356702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14F2841-6654-4600-A4EE-D9061D1A2556}"/>
              </a:ext>
            </a:extLst>
          </p:cNvPr>
          <p:cNvSpPr txBox="1"/>
          <p:nvPr/>
        </p:nvSpPr>
        <p:spPr>
          <a:xfrm>
            <a:off x="4597138" y="5748359"/>
            <a:ext cx="149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Appui sur M</a:t>
            </a:r>
          </a:p>
        </p:txBody>
      </p:sp>
    </p:spTree>
    <p:extLst>
      <p:ext uri="{BB962C8B-B14F-4D97-AF65-F5344CB8AC3E}">
        <p14:creationId xmlns:p14="http://schemas.microsoft.com/office/powerpoint/2010/main" val="1576408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3DC8483A-7923-48A6-A6B5-32E239E96343}"/>
              </a:ext>
            </a:extLst>
          </p:cNvPr>
          <p:cNvSpPr/>
          <p:nvPr/>
        </p:nvSpPr>
        <p:spPr>
          <a:xfrm>
            <a:off x="4653686" y="4024814"/>
            <a:ext cx="864157" cy="573932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660584-9C62-4BE8-B64B-B00FF363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2131"/>
            <a:ext cx="8534400" cy="1507067"/>
          </a:xfrm>
        </p:spPr>
        <p:txBody>
          <a:bodyPr/>
          <a:lstStyle/>
          <a:p>
            <a:r>
              <a:rPr lang="fr-FR" b="1" noProof="0"/>
              <a:t>Commandes</a:t>
            </a:r>
            <a:br>
              <a:rPr lang="fr-FR" b="1" noProof="0"/>
            </a:br>
            <a:r>
              <a:rPr lang="fr-FR" sz="2400" noProof="0"/>
              <a:t>Attaque</a:t>
            </a:r>
            <a:endParaRPr lang="fr-FR" b="1" noProof="0"/>
          </a:p>
        </p:txBody>
      </p:sp>
      <p:pic>
        <p:nvPicPr>
          <p:cNvPr id="6" name="Espace réservé du contenu 5" descr="Une image contenant jouet&#10;&#10;Description générée automatiquement">
            <a:extLst>
              <a:ext uri="{FF2B5EF4-FFF2-40B4-BE49-F238E27FC236}">
                <a16:creationId xmlns:a16="http://schemas.microsoft.com/office/drawing/2014/main" id="{9FBB4E54-4063-4CC4-AD9A-8ECB7FB6B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972" y="2039198"/>
            <a:ext cx="2543704" cy="3614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129012-1BE0-4481-80EE-3F8641736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Image 7" descr="Une image contenant objet&#10;&#10;Description générée automatiquement">
            <a:extLst>
              <a:ext uri="{FF2B5EF4-FFF2-40B4-BE49-F238E27FC236}">
                <a16:creationId xmlns:a16="http://schemas.microsoft.com/office/drawing/2014/main" id="{E9FA8FAD-59A7-4ACB-B6E0-60EC43F37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5" t="28390" r="24565" b="2889"/>
          <a:stretch/>
        </p:blipFill>
        <p:spPr>
          <a:xfrm>
            <a:off x="5326144" y="3233394"/>
            <a:ext cx="4053526" cy="2356702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14F2841-6654-4600-A4EE-D9061D1A2556}"/>
              </a:ext>
            </a:extLst>
          </p:cNvPr>
          <p:cNvSpPr txBox="1"/>
          <p:nvPr/>
        </p:nvSpPr>
        <p:spPr>
          <a:xfrm>
            <a:off x="4597138" y="5748359"/>
            <a:ext cx="149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Appui sur 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31CE7F-28BE-4D3B-B691-9DCBDE74AA87}"/>
              </a:ext>
            </a:extLst>
          </p:cNvPr>
          <p:cNvSpPr/>
          <p:nvPr/>
        </p:nvSpPr>
        <p:spPr>
          <a:xfrm>
            <a:off x="5326144" y="3233394"/>
            <a:ext cx="4053526" cy="2356702"/>
          </a:xfrm>
          <a:prstGeom prst="rect">
            <a:avLst/>
          </a:prstGeom>
          <a:solidFill>
            <a:srgbClr val="FF0000">
              <a:alpha val="21961"/>
            </a:srgbClr>
          </a:solidFill>
          <a:ln>
            <a:solidFill>
              <a:srgbClr val="2F678F">
                <a:alpha val="2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FBC54AD-C885-414A-9B34-93D0EA0EC24D}"/>
              </a:ext>
            </a:extLst>
          </p:cNvPr>
          <p:cNvGrpSpPr/>
          <p:nvPr/>
        </p:nvGrpSpPr>
        <p:grpSpPr>
          <a:xfrm>
            <a:off x="684212" y="8223249"/>
            <a:ext cx="10820399" cy="3614738"/>
            <a:chOff x="684212" y="2298699"/>
            <a:chExt cx="10820399" cy="36147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E91B2C-B377-4D7D-81E2-4070C3676E2B}"/>
                </a:ext>
              </a:extLst>
            </p:cNvPr>
            <p:cNvSpPr/>
            <p:nvPr/>
          </p:nvSpPr>
          <p:spPr>
            <a:xfrm>
              <a:off x="684212" y="2298699"/>
              <a:ext cx="10820399" cy="3614738"/>
            </a:xfrm>
            <a:prstGeom prst="rect">
              <a:avLst/>
            </a:prstGeom>
            <a:noFill/>
          </p:spPr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3D81371-0DA6-4D74-BC4D-0D1C572AAE80}"/>
                </a:ext>
              </a:extLst>
            </p:cNvPr>
            <p:cNvSpPr/>
            <p:nvPr/>
          </p:nvSpPr>
          <p:spPr>
            <a:xfrm>
              <a:off x="1349161" y="2463567"/>
              <a:ext cx="1955812" cy="195581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/>
          </p:style>
        </p:sp>
        <p:sp>
          <p:nvSpPr>
            <p:cNvPr id="13" name="Rectangle 12" descr="Cœur">
              <a:extLst>
                <a:ext uri="{FF2B5EF4-FFF2-40B4-BE49-F238E27FC236}">
                  <a16:creationId xmlns:a16="http://schemas.microsoft.com/office/drawing/2014/main" id="{66275AD1-38E9-4DB7-A584-8528675D86EE}"/>
                </a:ext>
              </a:extLst>
            </p:cNvPr>
            <p:cNvSpPr/>
            <p:nvPr/>
          </p:nvSpPr>
          <p:spPr>
            <a:xfrm>
              <a:off x="1374151" y="2582821"/>
              <a:ext cx="1886980" cy="1886980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F8AA0BE3-8357-4BE6-9695-4B98C1DB1EDC}"/>
                </a:ext>
              </a:extLst>
            </p:cNvPr>
            <p:cNvSpPr/>
            <p:nvPr/>
          </p:nvSpPr>
          <p:spPr>
            <a:xfrm>
              <a:off x="723942" y="5028568"/>
              <a:ext cx="3206250" cy="720000"/>
            </a:xfrm>
            <a:custGeom>
              <a:avLst/>
              <a:gdLst>
                <a:gd name="connsiteX0" fmla="*/ 0 w 3206250"/>
                <a:gd name="connsiteY0" fmla="*/ 0 h 720000"/>
                <a:gd name="connsiteX1" fmla="*/ 3206250 w 3206250"/>
                <a:gd name="connsiteY1" fmla="*/ 0 h 720000"/>
                <a:gd name="connsiteX2" fmla="*/ 3206250 w 3206250"/>
                <a:gd name="connsiteY2" fmla="*/ 720000 h 720000"/>
                <a:gd name="connsiteX3" fmla="*/ 0 w 3206250"/>
                <a:gd name="connsiteY3" fmla="*/ 720000 h 720000"/>
                <a:gd name="connsiteX4" fmla="*/ 0 w 32062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6250" h="720000">
                  <a:moveTo>
                    <a:pt x="0" y="0"/>
                  </a:moveTo>
                  <a:lnTo>
                    <a:pt x="3206250" y="0"/>
                  </a:lnTo>
                  <a:lnTo>
                    <a:pt x="32062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778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fr-FR" sz="4000" kern="1200" cap="none"/>
                <a:t>Vie</a:t>
              </a:r>
              <a:endParaRPr lang="en-US" sz="4000" kern="1200" cap="non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6C72C75E-11F0-40A2-9E69-C699F0430CBC}"/>
                </a:ext>
              </a:extLst>
            </p:cNvPr>
            <p:cNvSpPr/>
            <p:nvPr/>
          </p:nvSpPr>
          <p:spPr>
            <a:xfrm>
              <a:off x="5116505" y="2463567"/>
              <a:ext cx="1955812" cy="195581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/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203704A-3EDD-43E2-9043-E846B8334E95}"/>
                </a:ext>
              </a:extLst>
            </p:cNvPr>
            <p:cNvSpPr/>
            <p:nvPr/>
          </p:nvSpPr>
          <p:spPr>
            <a:xfrm>
              <a:off x="5372031" y="2705021"/>
              <a:ext cx="1447947" cy="1447947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B2D05ED5-0FEA-4889-927F-B9204AFA9BD1}"/>
                </a:ext>
              </a:extLst>
            </p:cNvPr>
            <p:cNvSpPr/>
            <p:nvPr/>
          </p:nvSpPr>
          <p:spPr>
            <a:xfrm>
              <a:off x="4491286" y="5028568"/>
              <a:ext cx="3206250" cy="720000"/>
            </a:xfrm>
            <a:custGeom>
              <a:avLst/>
              <a:gdLst>
                <a:gd name="connsiteX0" fmla="*/ 0 w 3206250"/>
                <a:gd name="connsiteY0" fmla="*/ 0 h 720000"/>
                <a:gd name="connsiteX1" fmla="*/ 3206250 w 3206250"/>
                <a:gd name="connsiteY1" fmla="*/ 0 h 720000"/>
                <a:gd name="connsiteX2" fmla="*/ 3206250 w 3206250"/>
                <a:gd name="connsiteY2" fmla="*/ 720000 h 720000"/>
                <a:gd name="connsiteX3" fmla="*/ 0 w 3206250"/>
                <a:gd name="connsiteY3" fmla="*/ 720000 h 720000"/>
                <a:gd name="connsiteX4" fmla="*/ 0 w 32062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6250" h="720000">
                  <a:moveTo>
                    <a:pt x="0" y="0"/>
                  </a:moveTo>
                  <a:lnTo>
                    <a:pt x="3206250" y="0"/>
                  </a:lnTo>
                  <a:lnTo>
                    <a:pt x="32062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778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fr-FR" sz="4000" kern="1200" cap="none"/>
                <a:t>Vitesse</a:t>
              </a:r>
              <a:endParaRPr lang="en-US" sz="4000" kern="1200" cap="none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92B2E70C-164D-47D4-B9B8-219A6F4601E0}"/>
                </a:ext>
              </a:extLst>
            </p:cNvPr>
            <p:cNvSpPr/>
            <p:nvPr/>
          </p:nvSpPr>
          <p:spPr>
            <a:xfrm>
              <a:off x="8883849" y="2463567"/>
              <a:ext cx="1955812" cy="195581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/>
          </p:style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C477E4AC-6AE2-4390-8A3E-0E94011175CC}"/>
                </a:ext>
              </a:extLst>
            </p:cNvPr>
            <p:cNvSpPr/>
            <p:nvPr/>
          </p:nvSpPr>
          <p:spPr>
            <a:xfrm>
              <a:off x="8258630" y="5028568"/>
              <a:ext cx="3206250" cy="720000"/>
            </a:xfrm>
            <a:custGeom>
              <a:avLst/>
              <a:gdLst>
                <a:gd name="connsiteX0" fmla="*/ 0 w 3206250"/>
                <a:gd name="connsiteY0" fmla="*/ 0 h 720000"/>
                <a:gd name="connsiteX1" fmla="*/ 3206250 w 3206250"/>
                <a:gd name="connsiteY1" fmla="*/ 0 h 720000"/>
                <a:gd name="connsiteX2" fmla="*/ 3206250 w 3206250"/>
                <a:gd name="connsiteY2" fmla="*/ 720000 h 720000"/>
                <a:gd name="connsiteX3" fmla="*/ 0 w 3206250"/>
                <a:gd name="connsiteY3" fmla="*/ 720000 h 720000"/>
                <a:gd name="connsiteX4" fmla="*/ 0 w 32062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6250" h="720000">
                  <a:moveTo>
                    <a:pt x="0" y="0"/>
                  </a:moveTo>
                  <a:lnTo>
                    <a:pt x="3206250" y="0"/>
                  </a:lnTo>
                  <a:lnTo>
                    <a:pt x="32062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778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fr-FR" sz="4000" kern="1200" cap="none"/>
                <a:t>Dégâts</a:t>
              </a:r>
              <a:endParaRPr lang="en-US" sz="4000" kern="1200" cap="none"/>
            </a:p>
          </p:txBody>
        </p:sp>
      </p:grpSp>
    </p:spTree>
    <p:extLst>
      <p:ext uri="{BB962C8B-B14F-4D97-AF65-F5344CB8AC3E}">
        <p14:creationId xmlns:p14="http://schemas.microsoft.com/office/powerpoint/2010/main" val="1549821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EAF82B-96A5-425C-AE45-5CAEFD8B9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A9B16FD-3B0C-4646-853A-32F52AE3EFED}"/>
              </a:ext>
            </a:extLst>
          </p:cNvPr>
          <p:cNvGrpSpPr/>
          <p:nvPr/>
        </p:nvGrpSpPr>
        <p:grpSpPr>
          <a:xfrm>
            <a:off x="684212" y="2298699"/>
            <a:ext cx="10820399" cy="3614738"/>
            <a:chOff x="684212" y="2298699"/>
            <a:chExt cx="10820399" cy="36147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0226C3-CDA7-4F2D-A4AC-26CA63555296}"/>
                </a:ext>
              </a:extLst>
            </p:cNvPr>
            <p:cNvSpPr/>
            <p:nvPr/>
          </p:nvSpPr>
          <p:spPr>
            <a:xfrm>
              <a:off x="684212" y="2298699"/>
              <a:ext cx="10820399" cy="3614738"/>
            </a:xfrm>
            <a:prstGeom prst="rect">
              <a:avLst/>
            </a:prstGeom>
            <a:noFill/>
          </p:spPr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D2938486-CFF7-41E0-966E-715158266024}"/>
                </a:ext>
              </a:extLst>
            </p:cNvPr>
            <p:cNvSpPr/>
            <p:nvPr/>
          </p:nvSpPr>
          <p:spPr>
            <a:xfrm>
              <a:off x="1349161" y="2463567"/>
              <a:ext cx="1955812" cy="195581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/>
          </p:style>
        </p:sp>
        <p:sp>
          <p:nvSpPr>
            <p:cNvPr id="12" name="Rectangle 11" descr="Cœur">
              <a:extLst>
                <a:ext uri="{FF2B5EF4-FFF2-40B4-BE49-F238E27FC236}">
                  <a16:creationId xmlns:a16="http://schemas.microsoft.com/office/drawing/2014/main" id="{6DF9F6EC-209F-4B33-B598-6773BE6F56C6}"/>
                </a:ext>
              </a:extLst>
            </p:cNvPr>
            <p:cNvSpPr/>
            <p:nvPr/>
          </p:nvSpPr>
          <p:spPr>
            <a:xfrm>
              <a:off x="1374151" y="2582821"/>
              <a:ext cx="1886980" cy="1886980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C48ADC78-034F-4A59-A925-52EEEC5FCB6F}"/>
                </a:ext>
              </a:extLst>
            </p:cNvPr>
            <p:cNvSpPr/>
            <p:nvPr/>
          </p:nvSpPr>
          <p:spPr>
            <a:xfrm>
              <a:off x="723942" y="5028568"/>
              <a:ext cx="3206250" cy="720000"/>
            </a:xfrm>
            <a:custGeom>
              <a:avLst/>
              <a:gdLst>
                <a:gd name="connsiteX0" fmla="*/ 0 w 3206250"/>
                <a:gd name="connsiteY0" fmla="*/ 0 h 720000"/>
                <a:gd name="connsiteX1" fmla="*/ 3206250 w 3206250"/>
                <a:gd name="connsiteY1" fmla="*/ 0 h 720000"/>
                <a:gd name="connsiteX2" fmla="*/ 3206250 w 3206250"/>
                <a:gd name="connsiteY2" fmla="*/ 720000 h 720000"/>
                <a:gd name="connsiteX3" fmla="*/ 0 w 3206250"/>
                <a:gd name="connsiteY3" fmla="*/ 720000 h 720000"/>
                <a:gd name="connsiteX4" fmla="*/ 0 w 32062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6250" h="720000">
                  <a:moveTo>
                    <a:pt x="0" y="0"/>
                  </a:moveTo>
                  <a:lnTo>
                    <a:pt x="3206250" y="0"/>
                  </a:lnTo>
                  <a:lnTo>
                    <a:pt x="32062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778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fr-FR" sz="4000" kern="1200" cap="none"/>
                <a:t>Vie</a:t>
              </a:r>
              <a:endParaRPr lang="en-US" sz="4000" kern="1200" cap="none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A785B3FC-FEB2-43B9-A4A2-12550C57832D}"/>
                </a:ext>
              </a:extLst>
            </p:cNvPr>
            <p:cNvSpPr/>
            <p:nvPr/>
          </p:nvSpPr>
          <p:spPr>
            <a:xfrm>
              <a:off x="5116505" y="2463567"/>
              <a:ext cx="1955812" cy="195581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/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D2B709-F18C-48A1-94ED-911692280953}"/>
                </a:ext>
              </a:extLst>
            </p:cNvPr>
            <p:cNvSpPr/>
            <p:nvPr/>
          </p:nvSpPr>
          <p:spPr>
            <a:xfrm>
              <a:off x="5372031" y="2705021"/>
              <a:ext cx="1447947" cy="1447947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3D3395D2-B40E-4ADF-9223-87F9EED13BB0}"/>
                </a:ext>
              </a:extLst>
            </p:cNvPr>
            <p:cNvSpPr/>
            <p:nvPr/>
          </p:nvSpPr>
          <p:spPr>
            <a:xfrm>
              <a:off x="4491286" y="5028568"/>
              <a:ext cx="3206250" cy="720000"/>
            </a:xfrm>
            <a:custGeom>
              <a:avLst/>
              <a:gdLst>
                <a:gd name="connsiteX0" fmla="*/ 0 w 3206250"/>
                <a:gd name="connsiteY0" fmla="*/ 0 h 720000"/>
                <a:gd name="connsiteX1" fmla="*/ 3206250 w 3206250"/>
                <a:gd name="connsiteY1" fmla="*/ 0 h 720000"/>
                <a:gd name="connsiteX2" fmla="*/ 3206250 w 3206250"/>
                <a:gd name="connsiteY2" fmla="*/ 720000 h 720000"/>
                <a:gd name="connsiteX3" fmla="*/ 0 w 3206250"/>
                <a:gd name="connsiteY3" fmla="*/ 720000 h 720000"/>
                <a:gd name="connsiteX4" fmla="*/ 0 w 32062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6250" h="720000">
                  <a:moveTo>
                    <a:pt x="0" y="0"/>
                  </a:moveTo>
                  <a:lnTo>
                    <a:pt x="3206250" y="0"/>
                  </a:lnTo>
                  <a:lnTo>
                    <a:pt x="32062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778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fr-FR" sz="4000" kern="1200" cap="none"/>
                <a:t>Vitesse</a:t>
              </a:r>
              <a:endParaRPr lang="en-US" sz="4000" kern="1200" cap="none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DFABDAC5-7528-45A2-B3C1-293050221CEA}"/>
                </a:ext>
              </a:extLst>
            </p:cNvPr>
            <p:cNvSpPr/>
            <p:nvPr/>
          </p:nvSpPr>
          <p:spPr>
            <a:xfrm>
              <a:off x="8883849" y="2463567"/>
              <a:ext cx="1955812" cy="195581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/>
          </p:style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C554503F-1A3E-4BD8-A79D-341D37CEE657}"/>
                </a:ext>
              </a:extLst>
            </p:cNvPr>
            <p:cNvSpPr/>
            <p:nvPr/>
          </p:nvSpPr>
          <p:spPr>
            <a:xfrm>
              <a:off x="8258630" y="5028568"/>
              <a:ext cx="3206250" cy="720000"/>
            </a:xfrm>
            <a:custGeom>
              <a:avLst/>
              <a:gdLst>
                <a:gd name="connsiteX0" fmla="*/ 0 w 3206250"/>
                <a:gd name="connsiteY0" fmla="*/ 0 h 720000"/>
                <a:gd name="connsiteX1" fmla="*/ 3206250 w 3206250"/>
                <a:gd name="connsiteY1" fmla="*/ 0 h 720000"/>
                <a:gd name="connsiteX2" fmla="*/ 3206250 w 3206250"/>
                <a:gd name="connsiteY2" fmla="*/ 720000 h 720000"/>
                <a:gd name="connsiteX3" fmla="*/ 0 w 3206250"/>
                <a:gd name="connsiteY3" fmla="*/ 720000 h 720000"/>
                <a:gd name="connsiteX4" fmla="*/ 0 w 32062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6250" h="720000">
                  <a:moveTo>
                    <a:pt x="0" y="0"/>
                  </a:moveTo>
                  <a:lnTo>
                    <a:pt x="3206250" y="0"/>
                  </a:lnTo>
                  <a:lnTo>
                    <a:pt x="32062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778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fr-FR" sz="4000" kern="1200" cap="none"/>
                <a:t>Dégâts</a:t>
              </a:r>
              <a:endParaRPr lang="en-US" sz="4000" kern="1200" cap="none"/>
            </a:p>
          </p:txBody>
        </p:sp>
      </p:grpSp>
      <p:sp>
        <p:nvSpPr>
          <p:cNvPr id="8" name="Titre 1">
            <a:extLst>
              <a:ext uri="{FF2B5EF4-FFF2-40B4-BE49-F238E27FC236}">
                <a16:creationId xmlns:a16="http://schemas.microsoft.com/office/drawing/2014/main" id="{3DBF378E-6057-4C21-B1BF-8F19A837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8534400" cy="1506538"/>
          </a:xfrm>
        </p:spPr>
        <p:txBody>
          <a:bodyPr/>
          <a:lstStyle/>
          <a:p>
            <a:r>
              <a:rPr lang="fr-FR" b="1" noProof="0"/>
              <a:t>Mécaniques de jeu</a:t>
            </a:r>
            <a:br>
              <a:rPr lang="fr-FR" b="1" noProof="0"/>
            </a:br>
            <a:r>
              <a:rPr lang="fr-FR" sz="2400" noProof="0"/>
              <a:t>Classe </a:t>
            </a:r>
            <a:r>
              <a:rPr lang="fr-FR" sz="2400" noProof="0" err="1"/>
              <a:t>EntityStats</a:t>
            </a:r>
            <a:endParaRPr lang="fr-FR" sz="2400" noProof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6FBE78-EE23-48D5-8EC7-0076688DDDB4}"/>
              </a:ext>
            </a:extLst>
          </p:cNvPr>
          <p:cNvSpPr/>
          <p:nvPr/>
        </p:nvSpPr>
        <p:spPr>
          <a:xfrm>
            <a:off x="9218613" y="2730109"/>
            <a:ext cx="1329232" cy="1329243"/>
          </a:xfrm>
          <a:prstGeom prst="rect">
            <a:avLst/>
          </a:prstGeom>
          <a:blipFill>
            <a:blip r:embed="rId5"/>
            <a:srcRect/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737ECDD-9B89-4DDF-8DD5-67B58164DD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018" t="37958" r="19713" b="14930"/>
          <a:stretch/>
        </p:blipFill>
        <p:spPr>
          <a:xfrm>
            <a:off x="684213" y="9491778"/>
            <a:ext cx="10415196" cy="34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92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A5675B-C80D-4913-B513-67EE3874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0FB41F4-CBF8-448B-BEC3-E851DF45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8534400" cy="1506538"/>
          </a:xfrm>
        </p:spPr>
        <p:txBody>
          <a:bodyPr/>
          <a:lstStyle/>
          <a:p>
            <a:r>
              <a:rPr lang="fr-FR" b="1" noProof="0"/>
              <a:t>Mécaniques de jeu</a:t>
            </a:r>
            <a:br>
              <a:rPr lang="fr-FR" b="1" noProof="0"/>
            </a:br>
            <a:r>
              <a:rPr lang="fr-FR" sz="2400" noProof="0"/>
              <a:t>Boîtes de dialogues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918644C-12A2-4B05-82B0-F055F7B7C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18" t="37958" r="19713" b="14930"/>
          <a:stretch/>
        </p:blipFill>
        <p:spPr>
          <a:xfrm>
            <a:off x="684213" y="2343056"/>
            <a:ext cx="10415196" cy="3461190"/>
          </a:xfrm>
          <a:prstGeom prst="rect">
            <a:avLst/>
          </a:prstGeom>
        </p:spPr>
      </p:pic>
      <p:pic>
        <p:nvPicPr>
          <p:cNvPr id="6" name="Image 5" descr="Une image contenant objet&#10;&#10;Description générée automatiquement">
            <a:extLst>
              <a:ext uri="{FF2B5EF4-FFF2-40B4-BE49-F238E27FC236}">
                <a16:creationId xmlns:a16="http://schemas.microsoft.com/office/drawing/2014/main" id="{4B3B1A7E-C94C-4DF1-A98F-C2CE3A56A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4" t="25109" r="22036" b="-1"/>
          <a:stretch/>
        </p:blipFill>
        <p:spPr>
          <a:xfrm>
            <a:off x="13657262" y="2192867"/>
            <a:ext cx="6276109" cy="3719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81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cteu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33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Secteur</vt:lpstr>
      <vt:lpstr>SuperPlatformer</vt:lpstr>
      <vt:lpstr>SuperPlatformer</vt:lpstr>
      <vt:lpstr>Répartition des tâches</vt:lpstr>
      <vt:lpstr>Commandes</vt:lpstr>
      <vt:lpstr>Commandes Attaque</vt:lpstr>
      <vt:lpstr>Commandes Attaque</vt:lpstr>
      <vt:lpstr>Commandes Attaque</vt:lpstr>
      <vt:lpstr>Mécaniques de jeu Classe EntityStats</vt:lpstr>
      <vt:lpstr>Mécaniques de jeu Boîtes de dialogues</vt:lpstr>
      <vt:lpstr>Intelligences artificielles</vt:lpstr>
      <vt:lpstr>Intelligences artificielles Lancer de boules de feu</vt:lpstr>
      <vt:lpstr>Graphismes</vt:lpstr>
      <vt:lpstr>PowerPoint Presentation</vt:lpstr>
      <vt:lpstr>PowerPoint Presentation</vt:lpstr>
      <vt:lpstr>PowerPoint Presentation</vt:lpstr>
      <vt:lpstr>PowerPoint Presentation</vt:lpstr>
      <vt:lpstr> Objets</vt:lpstr>
      <vt:lpstr>Blocs</vt:lpstr>
      <vt:lpstr>Niveaux de jeu</vt:lpstr>
      <vt:lpstr> Animations </vt:lpstr>
      <vt:lpstr>PowerPoint Presentation</vt:lpstr>
      <vt:lpstr>PowerPoint Presentation</vt:lpstr>
      <vt:lpstr>Musiques</vt:lpstr>
      <vt:lpstr>Ambiances sonores </vt:lpstr>
      <vt:lpstr>PowerPoint Presentation</vt:lpstr>
      <vt:lpstr>Interface Menu de pause et de victoire</vt:lpstr>
      <vt:lpstr>Interface Interface en jeu</vt:lpstr>
      <vt:lpstr>Site internet Précédentes soutenances</vt:lpstr>
      <vt:lpstr>Site internet Accueil et à propos</vt:lpstr>
      <vt:lpstr>Site internet Médias et téléchargements</vt:lpstr>
      <vt:lpstr>Difficultés rencontrées</vt:lpstr>
      <vt:lpstr>Conclusion</vt:lpstr>
      <vt:lpstr>Démonstration du site web et du jeu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SuperPlatformer</dc:title>
  <dc:creator>Heiko Carlier</dc:creator>
  <cp:revision>1</cp:revision>
  <dcterms:created xsi:type="dcterms:W3CDTF">2019-05-28T09:45:23Z</dcterms:created>
  <dcterms:modified xsi:type="dcterms:W3CDTF">2019-05-28T14:26:09Z</dcterms:modified>
</cp:coreProperties>
</file>